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EE397-6BFB-C764-7919-2C94410055DD}" v="183" dt="2023-04-12T16:59:40.19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1" i="0">
                <a:solidFill>
                  <a:srgbClr val="3C1C66"/>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1" i="0">
                <a:solidFill>
                  <a:srgbClr val="3C1C66"/>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1" i="0">
                <a:solidFill>
                  <a:srgbClr val="3C1C66"/>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13163" y="418698"/>
            <a:ext cx="17459251" cy="9448798"/>
          </a:xfrm>
          <a:prstGeom prst="rect">
            <a:avLst/>
          </a:prstGeom>
        </p:spPr>
      </p:pic>
      <p:pic>
        <p:nvPicPr>
          <p:cNvPr id="17" name="bg object 17"/>
          <p:cNvPicPr/>
          <p:nvPr/>
        </p:nvPicPr>
        <p:blipFill>
          <a:blip r:embed="rId3" cstate="print"/>
          <a:stretch>
            <a:fillRect/>
          </a:stretch>
        </p:blipFill>
        <p:spPr>
          <a:xfrm>
            <a:off x="1028699" y="399648"/>
            <a:ext cx="1666874" cy="2257424"/>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3163" y="418704"/>
            <a:ext cx="17459325" cy="9448800"/>
          </a:xfrm>
          <a:custGeom>
            <a:avLst/>
            <a:gdLst/>
            <a:ahLst/>
            <a:cxnLst/>
            <a:rect l="l" t="t" r="r" b="b"/>
            <a:pathLst>
              <a:path w="17459325" h="9448800">
                <a:moveTo>
                  <a:pt x="17091375" y="9448798"/>
                </a:moveTo>
                <a:lnTo>
                  <a:pt x="367876" y="9448798"/>
                </a:lnTo>
                <a:lnTo>
                  <a:pt x="321822" y="9445924"/>
                </a:lnTo>
                <a:lnTo>
                  <a:pt x="277449" y="9437535"/>
                </a:lnTo>
                <a:lnTo>
                  <a:pt x="235106" y="9423978"/>
                </a:lnTo>
                <a:lnTo>
                  <a:pt x="195141" y="9405602"/>
                </a:lnTo>
                <a:lnTo>
                  <a:pt x="157904" y="9382757"/>
                </a:lnTo>
                <a:lnTo>
                  <a:pt x="123741" y="9355790"/>
                </a:lnTo>
                <a:lnTo>
                  <a:pt x="93003" y="9325050"/>
                </a:lnTo>
                <a:lnTo>
                  <a:pt x="66038" y="9290886"/>
                </a:lnTo>
                <a:lnTo>
                  <a:pt x="43193" y="9253646"/>
                </a:lnTo>
                <a:lnTo>
                  <a:pt x="24819" y="9213679"/>
                </a:lnTo>
                <a:lnTo>
                  <a:pt x="11263" y="9171333"/>
                </a:lnTo>
                <a:lnTo>
                  <a:pt x="2873" y="9126958"/>
                </a:lnTo>
                <a:lnTo>
                  <a:pt x="0" y="9080901"/>
                </a:lnTo>
                <a:lnTo>
                  <a:pt x="0" y="367897"/>
                </a:lnTo>
                <a:lnTo>
                  <a:pt x="2873" y="321841"/>
                </a:lnTo>
                <a:lnTo>
                  <a:pt x="11263" y="277465"/>
                </a:lnTo>
                <a:lnTo>
                  <a:pt x="24819" y="235120"/>
                </a:lnTo>
                <a:lnTo>
                  <a:pt x="43193" y="195153"/>
                </a:lnTo>
                <a:lnTo>
                  <a:pt x="66038" y="157913"/>
                </a:lnTo>
                <a:lnTo>
                  <a:pt x="93003" y="123748"/>
                </a:lnTo>
                <a:lnTo>
                  <a:pt x="123741" y="93009"/>
                </a:lnTo>
                <a:lnTo>
                  <a:pt x="157904" y="66042"/>
                </a:lnTo>
                <a:lnTo>
                  <a:pt x="195141" y="43196"/>
                </a:lnTo>
                <a:lnTo>
                  <a:pt x="235106" y="24820"/>
                </a:lnTo>
                <a:lnTo>
                  <a:pt x="277449" y="11263"/>
                </a:lnTo>
                <a:lnTo>
                  <a:pt x="321822" y="2874"/>
                </a:lnTo>
                <a:lnTo>
                  <a:pt x="367876" y="0"/>
                </a:lnTo>
                <a:lnTo>
                  <a:pt x="17091375" y="0"/>
                </a:lnTo>
                <a:lnTo>
                  <a:pt x="17137429" y="2874"/>
                </a:lnTo>
                <a:lnTo>
                  <a:pt x="17181802" y="11263"/>
                </a:lnTo>
                <a:lnTo>
                  <a:pt x="17224145" y="24820"/>
                </a:lnTo>
                <a:lnTo>
                  <a:pt x="17264110" y="43196"/>
                </a:lnTo>
                <a:lnTo>
                  <a:pt x="17301348" y="66042"/>
                </a:lnTo>
                <a:lnTo>
                  <a:pt x="17335510" y="93009"/>
                </a:lnTo>
                <a:lnTo>
                  <a:pt x="17366248" y="123748"/>
                </a:lnTo>
                <a:lnTo>
                  <a:pt x="17393213" y="157913"/>
                </a:lnTo>
                <a:lnTo>
                  <a:pt x="17416057" y="195153"/>
                </a:lnTo>
                <a:lnTo>
                  <a:pt x="17434432" y="235120"/>
                </a:lnTo>
                <a:lnTo>
                  <a:pt x="17447988" y="277465"/>
                </a:lnTo>
                <a:lnTo>
                  <a:pt x="17456377" y="321841"/>
                </a:lnTo>
                <a:lnTo>
                  <a:pt x="17459251" y="367897"/>
                </a:lnTo>
                <a:lnTo>
                  <a:pt x="17459251" y="9080901"/>
                </a:lnTo>
                <a:lnTo>
                  <a:pt x="17456377" y="9126958"/>
                </a:lnTo>
                <a:lnTo>
                  <a:pt x="17447988" y="9171333"/>
                </a:lnTo>
                <a:lnTo>
                  <a:pt x="17434432" y="9213679"/>
                </a:lnTo>
                <a:lnTo>
                  <a:pt x="17416057" y="9253646"/>
                </a:lnTo>
                <a:lnTo>
                  <a:pt x="17393213" y="9290886"/>
                </a:lnTo>
                <a:lnTo>
                  <a:pt x="17366248" y="9325050"/>
                </a:lnTo>
                <a:lnTo>
                  <a:pt x="17335510" y="9355790"/>
                </a:lnTo>
                <a:lnTo>
                  <a:pt x="17301348" y="9382757"/>
                </a:lnTo>
                <a:lnTo>
                  <a:pt x="17264110" y="9405602"/>
                </a:lnTo>
                <a:lnTo>
                  <a:pt x="17224145" y="9423978"/>
                </a:lnTo>
                <a:lnTo>
                  <a:pt x="17181802" y="9437535"/>
                </a:lnTo>
                <a:lnTo>
                  <a:pt x="17137429" y="9445924"/>
                </a:lnTo>
                <a:lnTo>
                  <a:pt x="17091375" y="9448798"/>
                </a:lnTo>
                <a:close/>
              </a:path>
            </a:pathLst>
          </a:custGeom>
          <a:solidFill>
            <a:srgbClr val="BEE3FF">
              <a:alpha val="29798"/>
            </a:srgbClr>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1028700" y="399654"/>
            <a:ext cx="1666874" cy="2257424"/>
          </a:xfrm>
          <a:prstGeom prst="rect">
            <a:avLst/>
          </a:prstGeom>
        </p:spPr>
      </p:pic>
      <p:sp>
        <p:nvSpPr>
          <p:cNvPr id="18" name="bg object 18"/>
          <p:cNvSpPr/>
          <p:nvPr/>
        </p:nvSpPr>
        <p:spPr>
          <a:xfrm>
            <a:off x="1052519" y="437754"/>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sp>
        <p:nvSpPr>
          <p:cNvPr id="19" name="bg object 19"/>
          <p:cNvSpPr/>
          <p:nvPr/>
        </p:nvSpPr>
        <p:spPr>
          <a:xfrm>
            <a:off x="432175" y="1028708"/>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20" name="bg object 20"/>
          <p:cNvSpPr/>
          <p:nvPr/>
        </p:nvSpPr>
        <p:spPr>
          <a:xfrm>
            <a:off x="17855819" y="978845"/>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21" name="bg object 21"/>
          <p:cNvSpPr/>
          <p:nvPr/>
        </p:nvSpPr>
        <p:spPr>
          <a:xfrm>
            <a:off x="771504" y="9892119"/>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sp>
        <p:nvSpPr>
          <p:cNvPr id="2" name="Holder 2"/>
          <p:cNvSpPr>
            <a:spLocks noGrp="1"/>
          </p:cNvSpPr>
          <p:nvPr>
            <p:ph type="title"/>
          </p:nvPr>
        </p:nvSpPr>
        <p:spPr>
          <a:xfrm>
            <a:off x="1314075" y="983360"/>
            <a:ext cx="15659848" cy="833119"/>
          </a:xfrm>
          <a:prstGeom prst="rect">
            <a:avLst/>
          </a:prstGeom>
        </p:spPr>
        <p:txBody>
          <a:bodyPr wrap="square" lIns="0" tIns="0" rIns="0" bIns="0">
            <a:spAutoFit/>
          </a:bodyPr>
          <a:lstStyle>
            <a:lvl1pPr>
              <a:defRPr sz="5300" b="1" i="0">
                <a:solidFill>
                  <a:srgbClr val="3C1C66"/>
                </a:solidFill>
                <a:latin typeface="Trebuchet MS"/>
                <a:cs typeface="Trebuchet MS"/>
              </a:defRPr>
            </a:lvl1pPr>
          </a:lstStyle>
          <a:p>
            <a:endParaRPr/>
          </a:p>
        </p:txBody>
      </p:sp>
      <p:sp>
        <p:nvSpPr>
          <p:cNvPr id="3" name="Holder 3"/>
          <p:cNvSpPr>
            <a:spLocks noGrp="1"/>
          </p:cNvSpPr>
          <p:nvPr>
            <p:ph type="body" idx="1"/>
          </p:nvPr>
        </p:nvSpPr>
        <p:spPr>
          <a:xfrm>
            <a:off x="1016000" y="3583054"/>
            <a:ext cx="16256000" cy="51041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www.kaggle.com/datasets/meowmeowmeowmeowmeow/gtsrb-german-traffic-sign"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hyperlink" Target="https://github.com/pavansrinivasdoma/Traffic-Signs-Recognition" TargetMode="External"/><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0150" y="3284942"/>
            <a:ext cx="10127615" cy="3340100"/>
          </a:xfrm>
          <a:prstGeom prst="rect">
            <a:avLst/>
          </a:prstGeom>
        </p:spPr>
        <p:txBody>
          <a:bodyPr vert="horz" wrap="square" lIns="0" tIns="12065" rIns="0" bIns="0" rtlCol="0">
            <a:spAutoFit/>
          </a:bodyPr>
          <a:lstStyle/>
          <a:p>
            <a:pPr marL="12700" marR="5080" indent="922655">
              <a:lnSpc>
                <a:spcPct val="116300"/>
              </a:lnSpc>
              <a:spcBef>
                <a:spcPts val="95"/>
              </a:spcBef>
            </a:pPr>
            <a:r>
              <a:rPr sz="9350" b="1" spc="-120" dirty="0">
                <a:solidFill>
                  <a:srgbClr val="3C1C66"/>
                </a:solidFill>
                <a:latin typeface="Verdana"/>
                <a:cs typeface="Verdana"/>
              </a:rPr>
              <a:t>T</a:t>
            </a:r>
            <a:r>
              <a:rPr sz="9350" b="1" spc="-1170" dirty="0">
                <a:solidFill>
                  <a:srgbClr val="3C1C66"/>
                </a:solidFill>
                <a:latin typeface="Verdana"/>
                <a:cs typeface="Verdana"/>
              </a:rPr>
              <a:t>R</a:t>
            </a:r>
            <a:r>
              <a:rPr sz="9350" b="1" spc="-260" dirty="0">
                <a:solidFill>
                  <a:srgbClr val="3C1C66"/>
                </a:solidFill>
                <a:latin typeface="Verdana"/>
                <a:cs typeface="Verdana"/>
              </a:rPr>
              <a:t>A</a:t>
            </a:r>
            <a:r>
              <a:rPr sz="9350" b="1" spc="-610" dirty="0">
                <a:solidFill>
                  <a:srgbClr val="3C1C66"/>
                </a:solidFill>
                <a:latin typeface="Verdana"/>
                <a:cs typeface="Verdana"/>
              </a:rPr>
              <a:t>FF</a:t>
            </a:r>
            <a:r>
              <a:rPr sz="9350" b="1" spc="-2480" dirty="0">
                <a:solidFill>
                  <a:srgbClr val="3C1C66"/>
                </a:solidFill>
                <a:latin typeface="Verdana"/>
                <a:cs typeface="Verdana"/>
              </a:rPr>
              <a:t>I</a:t>
            </a:r>
            <a:r>
              <a:rPr sz="9350" b="1" spc="280" dirty="0">
                <a:solidFill>
                  <a:srgbClr val="3C1C66"/>
                </a:solidFill>
                <a:latin typeface="Verdana"/>
                <a:cs typeface="Verdana"/>
              </a:rPr>
              <a:t>C</a:t>
            </a:r>
            <a:r>
              <a:rPr sz="9350" b="1" spc="-1025" dirty="0">
                <a:solidFill>
                  <a:srgbClr val="3C1C66"/>
                </a:solidFill>
                <a:latin typeface="Verdana"/>
                <a:cs typeface="Verdana"/>
              </a:rPr>
              <a:t> </a:t>
            </a:r>
            <a:r>
              <a:rPr sz="9350" b="1" spc="-515" dirty="0">
                <a:solidFill>
                  <a:srgbClr val="3C1C66"/>
                </a:solidFill>
                <a:latin typeface="Verdana"/>
                <a:cs typeface="Verdana"/>
              </a:rPr>
              <a:t>S</a:t>
            </a:r>
            <a:r>
              <a:rPr sz="9350" b="1" spc="-2480" dirty="0">
                <a:solidFill>
                  <a:srgbClr val="3C1C66"/>
                </a:solidFill>
                <a:latin typeface="Verdana"/>
                <a:cs typeface="Verdana"/>
              </a:rPr>
              <a:t>I</a:t>
            </a:r>
            <a:r>
              <a:rPr sz="9350" b="1" spc="-465" dirty="0">
                <a:solidFill>
                  <a:srgbClr val="3C1C66"/>
                </a:solidFill>
                <a:latin typeface="Verdana"/>
                <a:cs typeface="Verdana"/>
              </a:rPr>
              <a:t>G</a:t>
            </a:r>
            <a:r>
              <a:rPr sz="9350" b="1" spc="-620" dirty="0">
                <a:solidFill>
                  <a:srgbClr val="3C1C66"/>
                </a:solidFill>
                <a:latin typeface="Verdana"/>
                <a:cs typeface="Verdana"/>
              </a:rPr>
              <a:t>N  </a:t>
            </a:r>
            <a:r>
              <a:rPr sz="9350" b="1" spc="275" dirty="0">
                <a:solidFill>
                  <a:srgbClr val="3C1C66"/>
                </a:solidFill>
                <a:latin typeface="Verdana"/>
                <a:cs typeface="Verdana"/>
              </a:rPr>
              <a:t>C</a:t>
            </a:r>
            <a:r>
              <a:rPr sz="9350" b="1" spc="-650" dirty="0">
                <a:solidFill>
                  <a:srgbClr val="3C1C66"/>
                </a:solidFill>
                <a:latin typeface="Verdana"/>
                <a:cs typeface="Verdana"/>
              </a:rPr>
              <a:t>L</a:t>
            </a:r>
            <a:r>
              <a:rPr sz="9350" b="1" spc="-260" dirty="0">
                <a:solidFill>
                  <a:srgbClr val="3C1C66"/>
                </a:solidFill>
                <a:latin typeface="Verdana"/>
                <a:cs typeface="Verdana"/>
              </a:rPr>
              <a:t>A</a:t>
            </a:r>
            <a:r>
              <a:rPr sz="9350" b="1" spc="-515" dirty="0">
                <a:solidFill>
                  <a:srgbClr val="3C1C66"/>
                </a:solidFill>
                <a:latin typeface="Verdana"/>
                <a:cs typeface="Verdana"/>
              </a:rPr>
              <a:t>SS</a:t>
            </a:r>
            <a:r>
              <a:rPr sz="9350" b="1" spc="-2480" dirty="0">
                <a:solidFill>
                  <a:srgbClr val="3C1C66"/>
                </a:solidFill>
                <a:latin typeface="Verdana"/>
                <a:cs typeface="Verdana"/>
              </a:rPr>
              <a:t>I</a:t>
            </a:r>
            <a:r>
              <a:rPr sz="9350" b="1" spc="-610" dirty="0">
                <a:solidFill>
                  <a:srgbClr val="3C1C66"/>
                </a:solidFill>
                <a:latin typeface="Verdana"/>
                <a:cs typeface="Verdana"/>
              </a:rPr>
              <a:t>F</a:t>
            </a:r>
            <a:r>
              <a:rPr sz="9350" b="1" spc="-2480" dirty="0">
                <a:solidFill>
                  <a:srgbClr val="3C1C66"/>
                </a:solidFill>
                <a:latin typeface="Verdana"/>
                <a:cs typeface="Verdana"/>
              </a:rPr>
              <a:t>I</a:t>
            </a:r>
            <a:r>
              <a:rPr sz="9350" b="1" spc="275" dirty="0">
                <a:solidFill>
                  <a:srgbClr val="3C1C66"/>
                </a:solidFill>
                <a:latin typeface="Verdana"/>
                <a:cs typeface="Verdana"/>
              </a:rPr>
              <a:t>C</a:t>
            </a:r>
            <a:r>
              <a:rPr sz="9350" b="1" spc="-260" dirty="0">
                <a:solidFill>
                  <a:srgbClr val="3C1C66"/>
                </a:solidFill>
                <a:latin typeface="Verdana"/>
                <a:cs typeface="Verdana"/>
              </a:rPr>
              <a:t>A</a:t>
            </a:r>
            <a:r>
              <a:rPr sz="9350" b="1" spc="-120" dirty="0">
                <a:solidFill>
                  <a:srgbClr val="3C1C66"/>
                </a:solidFill>
                <a:latin typeface="Verdana"/>
                <a:cs typeface="Verdana"/>
              </a:rPr>
              <a:t>T</a:t>
            </a:r>
            <a:r>
              <a:rPr sz="9350" b="1" spc="-2480" dirty="0">
                <a:solidFill>
                  <a:srgbClr val="3C1C66"/>
                </a:solidFill>
                <a:latin typeface="Verdana"/>
                <a:cs typeface="Verdana"/>
              </a:rPr>
              <a:t>I</a:t>
            </a:r>
            <a:r>
              <a:rPr sz="9350" b="1" spc="-630" dirty="0">
                <a:solidFill>
                  <a:srgbClr val="3C1C66"/>
                </a:solidFill>
                <a:latin typeface="Verdana"/>
                <a:cs typeface="Verdana"/>
              </a:rPr>
              <a:t>O</a:t>
            </a:r>
            <a:r>
              <a:rPr sz="9350" b="1" spc="-1030" dirty="0">
                <a:solidFill>
                  <a:srgbClr val="3C1C66"/>
                </a:solidFill>
                <a:latin typeface="Verdana"/>
                <a:cs typeface="Verdana"/>
              </a:rPr>
              <a:t>N</a:t>
            </a:r>
            <a:endParaRPr sz="9350">
              <a:latin typeface="Verdana"/>
              <a:cs typeface="Verdana"/>
            </a:endParaRPr>
          </a:p>
        </p:txBody>
      </p:sp>
      <p:sp>
        <p:nvSpPr>
          <p:cNvPr id="3" name="object 3"/>
          <p:cNvSpPr txBox="1"/>
          <p:nvPr/>
        </p:nvSpPr>
        <p:spPr>
          <a:xfrm>
            <a:off x="3771078" y="7667259"/>
            <a:ext cx="6208395" cy="391160"/>
          </a:xfrm>
          <a:prstGeom prst="rect">
            <a:avLst/>
          </a:prstGeom>
        </p:spPr>
        <p:txBody>
          <a:bodyPr vert="horz" wrap="square" lIns="0" tIns="12700" rIns="0" bIns="0" rtlCol="0" anchor="t">
            <a:spAutoFit/>
          </a:bodyPr>
          <a:lstStyle/>
          <a:p>
            <a:pPr marL="12700">
              <a:spcBef>
                <a:spcPts val="100"/>
              </a:spcBef>
            </a:pPr>
            <a:r>
              <a:rPr lang="en-US" sz="2400" b="1" spc="105" dirty="0">
                <a:solidFill>
                  <a:srgbClr val="3C1C66"/>
                </a:solidFill>
                <a:latin typeface="Trebuchet MS"/>
                <a:cs typeface="Trebuchet MS"/>
              </a:rPr>
              <a:t>ARTIFICIAL INTELLIGENCE - 18CSC305J</a:t>
            </a:r>
          </a:p>
        </p:txBody>
      </p:sp>
      <p:grpSp>
        <p:nvGrpSpPr>
          <p:cNvPr id="4" name="object 4"/>
          <p:cNvGrpSpPr/>
          <p:nvPr/>
        </p:nvGrpSpPr>
        <p:grpSpPr>
          <a:xfrm>
            <a:off x="413125" y="413935"/>
            <a:ext cx="17461865" cy="9502140"/>
            <a:chOff x="413125" y="413935"/>
            <a:chExt cx="17461865" cy="9502140"/>
          </a:xfrm>
        </p:grpSpPr>
        <p:sp>
          <p:nvSpPr>
            <p:cNvPr id="5" name="object 5"/>
            <p:cNvSpPr/>
            <p:nvPr/>
          </p:nvSpPr>
          <p:spPr>
            <a:xfrm>
              <a:off x="1052519" y="437748"/>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sp>
          <p:nvSpPr>
            <p:cNvPr id="6" name="object 6"/>
            <p:cNvSpPr/>
            <p:nvPr/>
          </p:nvSpPr>
          <p:spPr>
            <a:xfrm>
              <a:off x="432175" y="1028701"/>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7" name="object 7"/>
            <p:cNvSpPr/>
            <p:nvPr/>
          </p:nvSpPr>
          <p:spPr>
            <a:xfrm>
              <a:off x="17855820" y="978842"/>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8" name="object 8"/>
            <p:cNvSpPr/>
            <p:nvPr/>
          </p:nvSpPr>
          <p:spPr>
            <a:xfrm>
              <a:off x="771504" y="9892114"/>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2923588"/>
            <a:ext cx="9166713" cy="515576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9347835">
              <a:lnSpc>
                <a:spcPct val="100000"/>
              </a:lnSpc>
              <a:spcBef>
                <a:spcPts val="100"/>
              </a:spcBef>
            </a:pPr>
            <a:r>
              <a:rPr spc="-550" dirty="0">
                <a:latin typeface="Verdana"/>
                <a:cs typeface="Verdana"/>
              </a:rPr>
              <a:t>D</a:t>
            </a:r>
            <a:r>
              <a:rPr spc="-160" dirty="0">
                <a:latin typeface="Verdana"/>
                <a:cs typeface="Verdana"/>
              </a:rPr>
              <a:t>A</a:t>
            </a:r>
            <a:r>
              <a:rPr spc="-80" dirty="0">
                <a:latin typeface="Verdana"/>
                <a:cs typeface="Verdana"/>
              </a:rPr>
              <a:t>T</a:t>
            </a:r>
            <a:r>
              <a:rPr spc="-160" dirty="0">
                <a:latin typeface="Verdana"/>
                <a:cs typeface="Verdana"/>
              </a:rPr>
              <a:t>A</a:t>
            </a:r>
            <a:r>
              <a:rPr spc="-300" dirty="0">
                <a:latin typeface="Verdana"/>
                <a:cs typeface="Verdana"/>
              </a:rPr>
              <a:t>S</a:t>
            </a:r>
            <a:r>
              <a:rPr spc="-380" dirty="0">
                <a:latin typeface="Verdana"/>
                <a:cs typeface="Verdana"/>
              </a:rPr>
              <a:t>E</a:t>
            </a:r>
            <a:r>
              <a:rPr spc="-75" dirty="0">
                <a:latin typeface="Verdana"/>
                <a:cs typeface="Verdana"/>
              </a:rPr>
              <a:t>T</a:t>
            </a:r>
            <a:r>
              <a:rPr spc="-585" dirty="0">
                <a:latin typeface="Verdana"/>
                <a:cs typeface="Verdana"/>
              </a:rPr>
              <a:t> </a:t>
            </a:r>
            <a:r>
              <a:rPr spc="-1000" dirty="0">
                <a:latin typeface="Verdana"/>
                <a:cs typeface="Verdana"/>
              </a:rPr>
              <a:t>&amp;</a:t>
            </a:r>
            <a:r>
              <a:rPr spc="-585" dirty="0">
                <a:latin typeface="Verdana"/>
                <a:cs typeface="Verdana"/>
              </a:rPr>
              <a:t> </a:t>
            </a:r>
            <a:r>
              <a:rPr spc="-300" dirty="0">
                <a:latin typeface="Verdana"/>
                <a:cs typeface="Verdana"/>
              </a:rPr>
              <a:t>S</a:t>
            </a:r>
            <a:r>
              <a:rPr spc="-80" dirty="0">
                <a:latin typeface="Verdana"/>
                <a:cs typeface="Verdana"/>
              </a:rPr>
              <a:t>T</a:t>
            </a:r>
            <a:r>
              <a:rPr spc="-160" dirty="0">
                <a:latin typeface="Verdana"/>
                <a:cs typeface="Verdana"/>
              </a:rPr>
              <a:t>A</a:t>
            </a:r>
            <a:r>
              <a:rPr spc="-80" dirty="0">
                <a:latin typeface="Verdana"/>
                <a:cs typeface="Verdana"/>
              </a:rPr>
              <a:t>T</a:t>
            </a:r>
            <a:r>
              <a:rPr spc="-295" dirty="0">
                <a:latin typeface="Verdana"/>
                <a:cs typeface="Verdana"/>
              </a:rPr>
              <a:t>S</a:t>
            </a:r>
          </a:p>
        </p:txBody>
      </p:sp>
      <p:sp>
        <p:nvSpPr>
          <p:cNvPr id="4" name="object 4"/>
          <p:cNvSpPr txBox="1"/>
          <p:nvPr/>
        </p:nvSpPr>
        <p:spPr>
          <a:xfrm>
            <a:off x="10451893" y="2818802"/>
            <a:ext cx="7018020" cy="5283200"/>
          </a:xfrm>
          <a:prstGeom prst="rect">
            <a:avLst/>
          </a:prstGeom>
        </p:spPr>
        <p:txBody>
          <a:bodyPr vert="horz" wrap="square" lIns="0" tIns="12700" rIns="0" bIns="0" rtlCol="0">
            <a:spAutoFit/>
          </a:bodyPr>
          <a:lstStyle/>
          <a:p>
            <a:pPr marL="12700" marR="8890" algn="just">
              <a:lnSpc>
                <a:spcPct val="114999"/>
              </a:lnSpc>
              <a:spcBef>
                <a:spcPts val="100"/>
              </a:spcBef>
            </a:pPr>
            <a:r>
              <a:rPr sz="2500" spc="85" dirty="0">
                <a:solidFill>
                  <a:srgbClr val="3C1C66"/>
                </a:solidFill>
                <a:latin typeface="Lucida Sans Unicode"/>
                <a:cs typeface="Lucida Sans Unicode"/>
              </a:rPr>
              <a:t>Dataset </a:t>
            </a:r>
            <a:r>
              <a:rPr sz="2500" spc="-40" dirty="0">
                <a:solidFill>
                  <a:srgbClr val="3C1C66"/>
                </a:solidFill>
                <a:latin typeface="Lucida Sans Unicode"/>
                <a:cs typeface="Lucida Sans Unicode"/>
              </a:rPr>
              <a:t>A </a:t>
            </a:r>
            <a:r>
              <a:rPr sz="2500" spc="35" dirty="0">
                <a:solidFill>
                  <a:srgbClr val="3C1C66"/>
                </a:solidFill>
                <a:latin typeface="Lucida Sans Unicode"/>
                <a:cs typeface="Lucida Sans Unicode"/>
              </a:rPr>
              <a:t>total </a:t>
            </a:r>
            <a:r>
              <a:rPr sz="2500" spc="-20" dirty="0">
                <a:solidFill>
                  <a:srgbClr val="3C1C66"/>
                </a:solidFill>
                <a:latin typeface="Lucida Sans Unicode"/>
                <a:cs typeface="Lucida Sans Unicode"/>
              </a:rPr>
              <a:t>of </a:t>
            </a:r>
            <a:r>
              <a:rPr sz="2500" spc="-250" dirty="0">
                <a:solidFill>
                  <a:srgbClr val="3C1C66"/>
                </a:solidFill>
                <a:latin typeface="Lucida Sans Unicode"/>
                <a:cs typeface="Lucida Sans Unicode"/>
              </a:rPr>
              <a:t>2,194 </a:t>
            </a:r>
            <a:r>
              <a:rPr sz="2500" spc="120" dirty="0">
                <a:solidFill>
                  <a:srgbClr val="3C1C66"/>
                </a:solidFill>
                <a:latin typeface="Lucida Sans Unicode"/>
                <a:cs typeface="Lucida Sans Unicode"/>
              </a:rPr>
              <a:t>images are </a:t>
            </a:r>
            <a:r>
              <a:rPr sz="2500" spc="80" dirty="0">
                <a:solidFill>
                  <a:srgbClr val="3C1C66"/>
                </a:solidFill>
                <a:latin typeface="Lucida Sans Unicode"/>
                <a:cs typeface="Lucida Sans Unicode"/>
              </a:rPr>
              <a:t>used </a:t>
            </a:r>
            <a:r>
              <a:rPr sz="2500" spc="15" dirty="0">
                <a:solidFill>
                  <a:srgbClr val="3C1C66"/>
                </a:solidFill>
                <a:latin typeface="Lucida Sans Unicode"/>
                <a:cs typeface="Lucida Sans Unicode"/>
              </a:rPr>
              <a:t>to </a:t>
            </a:r>
            <a:r>
              <a:rPr sz="2500" spc="20" dirty="0">
                <a:solidFill>
                  <a:srgbClr val="3C1C66"/>
                </a:solidFill>
                <a:latin typeface="Lucida Sans Unicode"/>
                <a:cs typeface="Lucida Sans Unicode"/>
              </a:rPr>
              <a:t> </a:t>
            </a:r>
            <a:r>
              <a:rPr sz="2500" spc="30" dirty="0">
                <a:solidFill>
                  <a:srgbClr val="3C1C66"/>
                </a:solidFill>
                <a:latin typeface="Lucida Sans Unicode"/>
                <a:cs typeface="Lucida Sans Unicode"/>
              </a:rPr>
              <a:t>test </a:t>
            </a:r>
            <a:r>
              <a:rPr sz="2500" spc="55" dirty="0">
                <a:solidFill>
                  <a:srgbClr val="3C1C66"/>
                </a:solidFill>
                <a:latin typeface="Lucida Sans Unicode"/>
                <a:cs typeface="Lucida Sans Unicode"/>
              </a:rPr>
              <a:t>the </a:t>
            </a:r>
            <a:r>
              <a:rPr sz="2500" spc="65" dirty="0">
                <a:solidFill>
                  <a:srgbClr val="3C1C66"/>
                </a:solidFill>
                <a:latin typeface="Lucida Sans Unicode"/>
                <a:cs typeface="Lucida Sans Unicode"/>
              </a:rPr>
              <a:t>detection </a:t>
            </a:r>
            <a:r>
              <a:rPr sz="2500" spc="125" dirty="0">
                <a:solidFill>
                  <a:srgbClr val="3C1C66"/>
                </a:solidFill>
                <a:latin typeface="Lucida Sans Unicode"/>
                <a:cs typeface="Lucida Sans Unicode"/>
              </a:rPr>
              <a:t>phase </a:t>
            </a:r>
            <a:r>
              <a:rPr sz="2500" spc="-20" dirty="0">
                <a:solidFill>
                  <a:srgbClr val="3C1C66"/>
                </a:solidFill>
                <a:latin typeface="Lucida Sans Unicode"/>
                <a:cs typeface="Lucida Sans Unicode"/>
              </a:rPr>
              <a:t>of </a:t>
            </a:r>
            <a:r>
              <a:rPr sz="2500" spc="55" dirty="0">
                <a:solidFill>
                  <a:srgbClr val="3C1C66"/>
                </a:solidFill>
                <a:latin typeface="Lucida Sans Unicode"/>
                <a:cs typeface="Lucida Sans Unicode"/>
              </a:rPr>
              <a:t>the </a:t>
            </a:r>
            <a:r>
              <a:rPr sz="2500" spc="30" dirty="0">
                <a:solidFill>
                  <a:srgbClr val="3C1C66"/>
                </a:solidFill>
                <a:latin typeface="Lucida Sans Unicode"/>
                <a:cs typeface="Lucida Sans Unicode"/>
              </a:rPr>
              <a:t>models. </a:t>
            </a:r>
            <a:r>
              <a:rPr sz="2500" spc="-40" dirty="0">
                <a:solidFill>
                  <a:srgbClr val="3C1C66"/>
                </a:solidFill>
                <a:latin typeface="Lucida Sans Unicode"/>
                <a:cs typeface="Lucida Sans Unicode"/>
              </a:rPr>
              <a:t>Of </a:t>
            </a:r>
            <a:r>
              <a:rPr sz="2500" spc="-35" dirty="0">
                <a:solidFill>
                  <a:srgbClr val="3C1C66"/>
                </a:solidFill>
                <a:latin typeface="Lucida Sans Unicode"/>
                <a:cs typeface="Lucida Sans Unicode"/>
              </a:rPr>
              <a:t> </a:t>
            </a:r>
            <a:r>
              <a:rPr sz="2500" spc="5" dirty="0">
                <a:solidFill>
                  <a:srgbClr val="3C1C66"/>
                </a:solidFill>
                <a:latin typeface="Lucida Sans Unicode"/>
                <a:cs typeface="Lucida Sans Unicode"/>
              </a:rPr>
              <a:t>these, </a:t>
            </a:r>
            <a:r>
              <a:rPr sz="2500" spc="-295" dirty="0">
                <a:solidFill>
                  <a:srgbClr val="3C1C66"/>
                </a:solidFill>
                <a:latin typeface="Lucida Sans Unicode"/>
                <a:cs typeface="Lucida Sans Unicode"/>
              </a:rPr>
              <a:t>2,170</a:t>
            </a:r>
            <a:r>
              <a:rPr sz="2500" spc="-290" dirty="0">
                <a:solidFill>
                  <a:srgbClr val="3C1C66"/>
                </a:solidFill>
                <a:latin typeface="Lucida Sans Unicode"/>
                <a:cs typeface="Lucida Sans Unicode"/>
              </a:rPr>
              <a:t> </a:t>
            </a:r>
            <a:r>
              <a:rPr sz="2500" spc="120" dirty="0">
                <a:solidFill>
                  <a:srgbClr val="3C1C66"/>
                </a:solidFill>
                <a:latin typeface="Lucida Sans Unicode"/>
                <a:cs typeface="Lucida Sans Unicode"/>
              </a:rPr>
              <a:t>are </a:t>
            </a:r>
            <a:r>
              <a:rPr sz="2500" spc="15" dirty="0">
                <a:solidFill>
                  <a:srgbClr val="3C1C66"/>
                </a:solidFill>
                <a:latin typeface="Lucida Sans Unicode"/>
                <a:cs typeface="Lucida Sans Unicode"/>
              </a:rPr>
              <a:t>traffic </a:t>
            </a:r>
            <a:r>
              <a:rPr sz="2500" spc="120" dirty="0">
                <a:solidFill>
                  <a:srgbClr val="3C1C66"/>
                </a:solidFill>
                <a:latin typeface="Lucida Sans Unicode"/>
                <a:cs typeface="Lucida Sans Unicode"/>
              </a:rPr>
              <a:t>images </a:t>
            </a:r>
            <a:r>
              <a:rPr sz="2500" spc="25" dirty="0">
                <a:solidFill>
                  <a:srgbClr val="3C1C66"/>
                </a:solidFill>
                <a:latin typeface="Lucida Sans Unicode"/>
                <a:cs typeface="Lucida Sans Unicode"/>
              </a:rPr>
              <a:t>from </a:t>
            </a:r>
            <a:r>
              <a:rPr sz="2500" spc="10" dirty="0">
                <a:solidFill>
                  <a:srgbClr val="3C1C66"/>
                </a:solidFill>
                <a:latin typeface="Lucida Sans Unicode"/>
                <a:cs typeface="Lucida Sans Unicode"/>
              </a:rPr>
              <a:t>online </a:t>
            </a:r>
            <a:r>
              <a:rPr sz="2500" spc="15" dirty="0">
                <a:solidFill>
                  <a:srgbClr val="3C1C66"/>
                </a:solidFill>
                <a:latin typeface="Lucida Sans Unicode"/>
                <a:cs typeface="Lucida Sans Unicode"/>
              </a:rPr>
              <a:t> </a:t>
            </a:r>
            <a:r>
              <a:rPr sz="2500" spc="60" dirty="0">
                <a:solidFill>
                  <a:srgbClr val="3C1C66"/>
                </a:solidFill>
                <a:latin typeface="Lucida Sans Unicode"/>
                <a:cs typeface="Lucida Sans Unicode"/>
              </a:rPr>
              <a:t>sources</a:t>
            </a:r>
            <a:r>
              <a:rPr sz="2500" spc="65" dirty="0">
                <a:solidFill>
                  <a:srgbClr val="3C1C66"/>
                </a:solidFill>
                <a:latin typeface="Lucida Sans Unicode"/>
                <a:cs typeface="Lucida Sans Unicode"/>
              </a:rPr>
              <a:t> </a:t>
            </a:r>
            <a:r>
              <a:rPr sz="2500" spc="5" dirty="0">
                <a:solidFill>
                  <a:srgbClr val="3C1C66"/>
                </a:solidFill>
                <a:latin typeface="Lucida Sans Unicode"/>
                <a:cs typeface="Lucida Sans Unicode"/>
              </a:rPr>
              <a:t>with</a:t>
            </a:r>
            <a:r>
              <a:rPr sz="2500" spc="10" dirty="0">
                <a:solidFill>
                  <a:srgbClr val="3C1C66"/>
                </a:solidFill>
                <a:latin typeface="Lucida Sans Unicode"/>
                <a:cs typeface="Lucida Sans Unicode"/>
              </a:rPr>
              <a:t> </a:t>
            </a:r>
            <a:r>
              <a:rPr sz="2500" spc="15" dirty="0">
                <a:solidFill>
                  <a:srgbClr val="3C1C66"/>
                </a:solidFill>
                <a:latin typeface="Lucida Sans Unicode"/>
                <a:cs typeface="Lucida Sans Unicode"/>
              </a:rPr>
              <a:t>traffic</a:t>
            </a:r>
            <a:r>
              <a:rPr sz="2500" spc="20" dirty="0">
                <a:solidFill>
                  <a:srgbClr val="3C1C66"/>
                </a:solidFill>
                <a:latin typeface="Lucida Sans Unicode"/>
                <a:cs typeface="Lucida Sans Unicode"/>
              </a:rPr>
              <a:t> sign</a:t>
            </a:r>
            <a:r>
              <a:rPr sz="2500" spc="25" dirty="0">
                <a:solidFill>
                  <a:srgbClr val="3C1C66"/>
                </a:solidFill>
                <a:latin typeface="Lucida Sans Unicode"/>
                <a:cs typeface="Lucida Sans Unicode"/>
              </a:rPr>
              <a:t> </a:t>
            </a:r>
            <a:r>
              <a:rPr sz="2500" spc="85" dirty="0">
                <a:solidFill>
                  <a:srgbClr val="3C1C66"/>
                </a:solidFill>
                <a:latin typeface="Lucida Sans Unicode"/>
                <a:cs typeface="Lucida Sans Unicode"/>
              </a:rPr>
              <a:t>having </a:t>
            </a:r>
            <a:r>
              <a:rPr sz="2500" dirty="0">
                <a:solidFill>
                  <a:srgbClr val="3C1C66"/>
                </a:solidFill>
                <a:latin typeface="Lucida Sans Unicode"/>
                <a:cs typeface="Lucida Sans Unicode"/>
              </a:rPr>
              <a:t>different </a:t>
            </a:r>
            <a:r>
              <a:rPr sz="2500" spc="5" dirty="0">
                <a:solidFill>
                  <a:srgbClr val="3C1C66"/>
                </a:solidFill>
                <a:latin typeface="Lucida Sans Unicode"/>
                <a:cs typeface="Lucida Sans Unicode"/>
              </a:rPr>
              <a:t> </a:t>
            </a:r>
            <a:r>
              <a:rPr sz="2500" spc="45" dirty="0">
                <a:solidFill>
                  <a:srgbClr val="3C1C66"/>
                </a:solidFill>
                <a:latin typeface="Lucida Sans Unicode"/>
                <a:cs typeface="Lucida Sans Unicode"/>
              </a:rPr>
              <a:t>viewing</a:t>
            </a:r>
            <a:r>
              <a:rPr sz="2500" spc="-125" dirty="0">
                <a:solidFill>
                  <a:srgbClr val="3C1C66"/>
                </a:solidFill>
                <a:latin typeface="Lucida Sans Unicode"/>
                <a:cs typeface="Lucida Sans Unicode"/>
              </a:rPr>
              <a:t> </a:t>
            </a:r>
            <a:r>
              <a:rPr sz="2500" spc="100" dirty="0">
                <a:solidFill>
                  <a:srgbClr val="3C1C66"/>
                </a:solidFill>
                <a:latin typeface="Lucida Sans Unicode"/>
                <a:cs typeface="Lucida Sans Unicode"/>
              </a:rPr>
              <a:t>angle</a:t>
            </a:r>
            <a:r>
              <a:rPr sz="2500" spc="-125" dirty="0">
                <a:solidFill>
                  <a:srgbClr val="3C1C66"/>
                </a:solidFill>
                <a:latin typeface="Lucida Sans Unicode"/>
                <a:cs typeface="Lucida Sans Unicode"/>
              </a:rPr>
              <a:t> </a:t>
            </a:r>
            <a:r>
              <a:rPr sz="2500" spc="150" dirty="0">
                <a:solidFill>
                  <a:srgbClr val="3C1C66"/>
                </a:solidFill>
                <a:latin typeface="Lucida Sans Unicode"/>
                <a:cs typeface="Lucida Sans Unicode"/>
              </a:rPr>
              <a:t>and</a:t>
            </a:r>
            <a:r>
              <a:rPr sz="2500" spc="-130" dirty="0">
                <a:solidFill>
                  <a:srgbClr val="3C1C66"/>
                </a:solidFill>
                <a:latin typeface="Lucida Sans Unicode"/>
                <a:cs typeface="Lucida Sans Unicode"/>
              </a:rPr>
              <a:t> </a:t>
            </a:r>
            <a:r>
              <a:rPr sz="2500" spc="5" dirty="0">
                <a:solidFill>
                  <a:srgbClr val="3C1C66"/>
                </a:solidFill>
                <a:latin typeface="Lucida Sans Unicode"/>
                <a:cs typeface="Lucida Sans Unicode"/>
              </a:rPr>
              <a:t>position</a:t>
            </a:r>
            <a:r>
              <a:rPr sz="2500" spc="-125" dirty="0">
                <a:solidFill>
                  <a:srgbClr val="3C1C66"/>
                </a:solidFill>
                <a:latin typeface="Lucida Sans Unicode"/>
                <a:cs typeface="Lucida Sans Unicode"/>
              </a:rPr>
              <a:t> </a:t>
            </a:r>
            <a:r>
              <a:rPr sz="2500" spc="50" dirty="0">
                <a:solidFill>
                  <a:srgbClr val="3C1C66"/>
                </a:solidFill>
                <a:latin typeface="Lucida Sans Unicode"/>
                <a:cs typeface="Lucida Sans Unicode"/>
              </a:rPr>
              <a:t>on</a:t>
            </a:r>
            <a:r>
              <a:rPr sz="2500" spc="-125" dirty="0">
                <a:solidFill>
                  <a:srgbClr val="3C1C66"/>
                </a:solidFill>
                <a:latin typeface="Lucida Sans Unicode"/>
                <a:cs typeface="Lucida Sans Unicode"/>
              </a:rPr>
              <a:t> </a:t>
            </a:r>
            <a:r>
              <a:rPr sz="2500" spc="140" dirty="0">
                <a:solidFill>
                  <a:srgbClr val="3C1C66"/>
                </a:solidFill>
                <a:latin typeface="Lucida Sans Unicode"/>
                <a:cs typeface="Lucida Sans Unicode"/>
              </a:rPr>
              <a:t>image</a:t>
            </a:r>
            <a:endParaRPr sz="2500">
              <a:latin typeface="Lucida Sans Unicode"/>
              <a:cs typeface="Lucida Sans Unicode"/>
            </a:endParaRPr>
          </a:p>
          <a:p>
            <a:pPr>
              <a:lnSpc>
                <a:spcPct val="100000"/>
              </a:lnSpc>
              <a:spcBef>
                <a:spcPts val="65"/>
              </a:spcBef>
            </a:pPr>
            <a:endParaRPr sz="2200">
              <a:latin typeface="Lucida Sans Unicode"/>
              <a:cs typeface="Lucida Sans Unicode"/>
            </a:endParaRPr>
          </a:p>
          <a:p>
            <a:pPr marL="12700" marR="5080" indent="976630" algn="just">
              <a:lnSpc>
                <a:spcPct val="114999"/>
              </a:lnSpc>
              <a:spcBef>
                <a:spcPts val="5"/>
              </a:spcBef>
            </a:pPr>
            <a:r>
              <a:rPr sz="2500" spc="40" dirty="0">
                <a:solidFill>
                  <a:srgbClr val="3C1C66"/>
                </a:solidFill>
                <a:latin typeface="Lucida Sans Unicode"/>
                <a:cs typeface="Lucida Sans Unicode"/>
              </a:rPr>
              <a:t>Before</a:t>
            </a:r>
            <a:r>
              <a:rPr sz="2500" spc="45" dirty="0">
                <a:solidFill>
                  <a:srgbClr val="3C1C66"/>
                </a:solidFill>
                <a:latin typeface="Lucida Sans Unicode"/>
                <a:cs typeface="Lucida Sans Unicode"/>
              </a:rPr>
              <a:t> </a:t>
            </a:r>
            <a:r>
              <a:rPr sz="2500" spc="75" dirty="0">
                <a:solidFill>
                  <a:srgbClr val="3C1C66"/>
                </a:solidFill>
                <a:latin typeface="Lucida Sans Unicode"/>
                <a:cs typeface="Lucida Sans Unicode"/>
              </a:rPr>
              <a:t>moving</a:t>
            </a:r>
            <a:r>
              <a:rPr sz="2500" spc="80" dirty="0">
                <a:solidFill>
                  <a:srgbClr val="3C1C66"/>
                </a:solidFill>
                <a:latin typeface="Lucida Sans Unicode"/>
                <a:cs typeface="Lucida Sans Unicode"/>
              </a:rPr>
              <a:t> </a:t>
            </a:r>
            <a:r>
              <a:rPr sz="2500" spc="50" dirty="0">
                <a:solidFill>
                  <a:srgbClr val="3C1C66"/>
                </a:solidFill>
                <a:latin typeface="Lucida Sans Unicode"/>
                <a:cs typeface="Lucida Sans Unicode"/>
              </a:rPr>
              <a:t>on</a:t>
            </a:r>
            <a:r>
              <a:rPr sz="2500" spc="55" dirty="0">
                <a:solidFill>
                  <a:srgbClr val="3C1C66"/>
                </a:solidFill>
                <a:latin typeface="Lucida Sans Unicode"/>
                <a:cs typeface="Lucida Sans Unicode"/>
              </a:rPr>
              <a:t> </a:t>
            </a:r>
            <a:r>
              <a:rPr sz="2500" spc="15" dirty="0">
                <a:solidFill>
                  <a:srgbClr val="3C1C66"/>
                </a:solidFill>
                <a:latin typeface="Lucida Sans Unicode"/>
                <a:cs typeface="Lucida Sans Unicode"/>
              </a:rPr>
              <a:t>to</a:t>
            </a:r>
            <a:r>
              <a:rPr sz="2500" spc="20" dirty="0">
                <a:solidFill>
                  <a:srgbClr val="3C1C66"/>
                </a:solidFill>
                <a:latin typeface="Lucida Sans Unicode"/>
                <a:cs typeface="Lucida Sans Unicode"/>
              </a:rPr>
              <a:t> </a:t>
            </a:r>
            <a:r>
              <a:rPr sz="2500" spc="65" dirty="0">
                <a:solidFill>
                  <a:srgbClr val="3C1C66"/>
                </a:solidFill>
                <a:latin typeface="Lucida Sans Unicode"/>
                <a:cs typeface="Lucida Sans Unicode"/>
              </a:rPr>
              <a:t>detection</a:t>
            </a:r>
            <a:r>
              <a:rPr sz="2500" spc="70" dirty="0">
                <a:solidFill>
                  <a:srgbClr val="3C1C66"/>
                </a:solidFill>
                <a:latin typeface="Lucida Sans Unicode"/>
                <a:cs typeface="Lucida Sans Unicode"/>
              </a:rPr>
              <a:t> </a:t>
            </a:r>
            <a:r>
              <a:rPr sz="2500" spc="-20" dirty="0">
                <a:solidFill>
                  <a:srgbClr val="3C1C66"/>
                </a:solidFill>
                <a:latin typeface="Lucida Sans Unicode"/>
                <a:cs typeface="Lucida Sans Unicode"/>
              </a:rPr>
              <a:t>or </a:t>
            </a:r>
            <a:r>
              <a:rPr sz="2500" spc="-15" dirty="0">
                <a:solidFill>
                  <a:srgbClr val="3C1C66"/>
                </a:solidFill>
                <a:latin typeface="Lucida Sans Unicode"/>
                <a:cs typeface="Lucida Sans Unicode"/>
              </a:rPr>
              <a:t> </a:t>
            </a:r>
            <a:r>
              <a:rPr sz="2500" spc="20" dirty="0">
                <a:solidFill>
                  <a:srgbClr val="3C1C66"/>
                </a:solidFill>
                <a:latin typeface="Lucida Sans Unicode"/>
                <a:cs typeface="Lucida Sans Unicode"/>
              </a:rPr>
              <a:t>classification,  </a:t>
            </a:r>
            <a:r>
              <a:rPr sz="2500" spc="55" dirty="0">
                <a:solidFill>
                  <a:srgbClr val="3C1C66"/>
                </a:solidFill>
                <a:latin typeface="Lucida Sans Unicode"/>
                <a:cs typeface="Lucida Sans Unicode"/>
              </a:rPr>
              <a:t>the </a:t>
            </a:r>
            <a:r>
              <a:rPr sz="2500" spc="70" dirty="0">
                <a:solidFill>
                  <a:srgbClr val="3C1C66"/>
                </a:solidFill>
                <a:latin typeface="Lucida Sans Unicode"/>
                <a:cs typeface="Lucida Sans Unicode"/>
              </a:rPr>
              <a:t>most </a:t>
            </a:r>
            <a:r>
              <a:rPr sz="2500" spc="55" dirty="0">
                <a:solidFill>
                  <a:srgbClr val="3C1C66"/>
                </a:solidFill>
                <a:latin typeface="Lucida Sans Unicode"/>
                <a:cs typeface="Lucida Sans Unicode"/>
              </a:rPr>
              <a:t>important </a:t>
            </a:r>
            <a:r>
              <a:rPr sz="2500" spc="70" dirty="0">
                <a:solidFill>
                  <a:srgbClr val="3C1C66"/>
                </a:solidFill>
                <a:latin typeface="Lucida Sans Unicode"/>
                <a:cs typeface="Lucida Sans Unicode"/>
              </a:rPr>
              <a:t>part </a:t>
            </a:r>
            <a:r>
              <a:rPr sz="2500" spc="-40" dirty="0">
                <a:solidFill>
                  <a:srgbClr val="3C1C66"/>
                </a:solidFill>
                <a:latin typeface="Lucida Sans Unicode"/>
                <a:cs typeface="Lucida Sans Unicode"/>
              </a:rPr>
              <a:t>is </a:t>
            </a:r>
            <a:r>
              <a:rPr sz="2500" spc="-35" dirty="0">
                <a:solidFill>
                  <a:srgbClr val="3C1C66"/>
                </a:solidFill>
                <a:latin typeface="Lucida Sans Unicode"/>
                <a:cs typeface="Lucida Sans Unicode"/>
              </a:rPr>
              <a:t> </a:t>
            </a:r>
            <a:r>
              <a:rPr sz="2500" spc="55" dirty="0">
                <a:solidFill>
                  <a:srgbClr val="3C1C66"/>
                </a:solidFill>
                <a:latin typeface="Lucida Sans Unicode"/>
                <a:cs typeface="Lucida Sans Unicode"/>
              </a:rPr>
              <a:t>the availability </a:t>
            </a:r>
            <a:r>
              <a:rPr sz="2500" spc="-20" dirty="0">
                <a:solidFill>
                  <a:srgbClr val="3C1C66"/>
                </a:solidFill>
                <a:latin typeface="Lucida Sans Unicode"/>
                <a:cs typeface="Lucida Sans Unicode"/>
              </a:rPr>
              <a:t>of </a:t>
            </a:r>
            <a:r>
              <a:rPr sz="2500" spc="305" dirty="0">
                <a:solidFill>
                  <a:srgbClr val="3C1C66"/>
                </a:solidFill>
                <a:latin typeface="Lucida Sans Unicode"/>
                <a:cs typeface="Lucida Sans Unicode"/>
              </a:rPr>
              <a:t>a </a:t>
            </a:r>
            <a:r>
              <a:rPr sz="2500" spc="35" dirty="0">
                <a:solidFill>
                  <a:srgbClr val="3C1C66"/>
                </a:solidFill>
                <a:latin typeface="Lucida Sans Unicode"/>
                <a:cs typeface="Lucida Sans Unicode"/>
              </a:rPr>
              <a:t>generalized </a:t>
            </a:r>
            <a:r>
              <a:rPr sz="2500" spc="70" dirty="0">
                <a:solidFill>
                  <a:srgbClr val="3C1C66"/>
                </a:solidFill>
                <a:latin typeface="Lucida Sans Unicode"/>
                <a:cs typeface="Lucida Sans Unicode"/>
              </a:rPr>
              <a:t>dataset. </a:t>
            </a:r>
            <a:r>
              <a:rPr sz="2500" spc="-40" dirty="0">
                <a:solidFill>
                  <a:srgbClr val="3C1C66"/>
                </a:solidFill>
                <a:latin typeface="Lucida Sans Unicode"/>
                <a:cs typeface="Lucida Sans Unicode"/>
              </a:rPr>
              <a:t>A </a:t>
            </a:r>
            <a:r>
              <a:rPr sz="2500" spc="-35" dirty="0">
                <a:solidFill>
                  <a:srgbClr val="3C1C66"/>
                </a:solidFill>
                <a:latin typeface="Lucida Sans Unicode"/>
                <a:cs typeface="Lucida Sans Unicode"/>
              </a:rPr>
              <a:t> </a:t>
            </a:r>
            <a:r>
              <a:rPr sz="2500" spc="35" dirty="0">
                <a:solidFill>
                  <a:srgbClr val="3C1C66"/>
                </a:solidFill>
                <a:latin typeface="Lucida Sans Unicode"/>
                <a:cs typeface="Lucida Sans Unicode"/>
              </a:rPr>
              <a:t>prediction</a:t>
            </a:r>
            <a:r>
              <a:rPr sz="2500" spc="40" dirty="0">
                <a:solidFill>
                  <a:srgbClr val="3C1C66"/>
                </a:solidFill>
                <a:latin typeface="Lucida Sans Unicode"/>
                <a:cs typeface="Lucida Sans Unicode"/>
              </a:rPr>
              <a:t> </a:t>
            </a:r>
            <a:r>
              <a:rPr sz="2500" spc="90" dirty="0">
                <a:solidFill>
                  <a:srgbClr val="3C1C66"/>
                </a:solidFill>
                <a:latin typeface="Lucida Sans Unicode"/>
                <a:cs typeface="Lucida Sans Unicode"/>
              </a:rPr>
              <a:t>model</a:t>
            </a:r>
            <a:r>
              <a:rPr sz="2500" spc="95" dirty="0">
                <a:solidFill>
                  <a:srgbClr val="3C1C66"/>
                </a:solidFill>
                <a:latin typeface="Lucida Sans Unicode"/>
                <a:cs typeface="Lucida Sans Unicode"/>
              </a:rPr>
              <a:t> </a:t>
            </a:r>
            <a:r>
              <a:rPr sz="2500" spc="-40" dirty="0">
                <a:solidFill>
                  <a:srgbClr val="3C1C66"/>
                </a:solidFill>
                <a:latin typeface="Lucida Sans Unicode"/>
                <a:cs typeface="Lucida Sans Unicode"/>
              </a:rPr>
              <a:t>is</a:t>
            </a:r>
            <a:r>
              <a:rPr sz="2500" spc="715" dirty="0">
                <a:solidFill>
                  <a:srgbClr val="3C1C66"/>
                </a:solidFill>
                <a:latin typeface="Lucida Sans Unicode"/>
                <a:cs typeface="Lucida Sans Unicode"/>
              </a:rPr>
              <a:t> </a:t>
            </a:r>
            <a:r>
              <a:rPr sz="2500" spc="50" dirty="0">
                <a:solidFill>
                  <a:srgbClr val="3C1C66"/>
                </a:solidFill>
                <a:latin typeface="Lucida Sans Unicode"/>
                <a:cs typeface="Lucida Sans Unicode"/>
              </a:rPr>
              <a:t>trained</a:t>
            </a:r>
            <a:r>
              <a:rPr sz="2500" spc="55" dirty="0">
                <a:solidFill>
                  <a:srgbClr val="3C1C66"/>
                </a:solidFill>
                <a:latin typeface="Lucida Sans Unicode"/>
                <a:cs typeface="Lucida Sans Unicode"/>
              </a:rPr>
              <a:t> </a:t>
            </a:r>
            <a:r>
              <a:rPr sz="2500" spc="25" dirty="0">
                <a:solidFill>
                  <a:srgbClr val="3C1C66"/>
                </a:solidFill>
                <a:latin typeface="Lucida Sans Unicode"/>
                <a:cs typeface="Lucida Sans Unicode"/>
              </a:rPr>
              <a:t>using</a:t>
            </a:r>
            <a:r>
              <a:rPr sz="2500" spc="30" dirty="0">
                <a:solidFill>
                  <a:srgbClr val="3C1C66"/>
                </a:solidFill>
                <a:latin typeface="Lucida Sans Unicode"/>
                <a:cs typeface="Lucida Sans Unicode"/>
              </a:rPr>
              <a:t> </a:t>
            </a:r>
            <a:r>
              <a:rPr sz="2500" spc="-20" dirty="0">
                <a:solidFill>
                  <a:srgbClr val="3C1C66"/>
                </a:solidFill>
                <a:latin typeface="Lucida Sans Unicode"/>
                <a:cs typeface="Lucida Sans Unicode"/>
              </a:rPr>
              <a:t>this </a:t>
            </a:r>
            <a:r>
              <a:rPr sz="2500" spc="-15" dirty="0">
                <a:solidFill>
                  <a:srgbClr val="3C1C66"/>
                </a:solidFill>
                <a:latin typeface="Lucida Sans Unicode"/>
                <a:cs typeface="Lucida Sans Unicode"/>
              </a:rPr>
              <a:t> </a:t>
            </a:r>
            <a:r>
              <a:rPr sz="2500" spc="120" dirty="0">
                <a:solidFill>
                  <a:srgbClr val="3C1C66"/>
                </a:solidFill>
                <a:latin typeface="Lucida Sans Unicode"/>
                <a:cs typeface="Lucida Sans Unicode"/>
              </a:rPr>
              <a:t>dataset </a:t>
            </a:r>
            <a:r>
              <a:rPr sz="2500" spc="150" dirty="0">
                <a:solidFill>
                  <a:srgbClr val="3C1C66"/>
                </a:solidFill>
                <a:latin typeface="Lucida Sans Unicode"/>
                <a:cs typeface="Lucida Sans Unicode"/>
              </a:rPr>
              <a:t>and </a:t>
            </a:r>
            <a:r>
              <a:rPr sz="2500" spc="35" dirty="0">
                <a:solidFill>
                  <a:srgbClr val="3C1C66"/>
                </a:solidFill>
                <a:latin typeface="Lucida Sans Unicode"/>
                <a:cs typeface="Lucida Sans Unicode"/>
              </a:rPr>
              <a:t>predictions </a:t>
            </a:r>
            <a:r>
              <a:rPr sz="2500" spc="120" dirty="0">
                <a:solidFill>
                  <a:srgbClr val="3C1C66"/>
                </a:solidFill>
                <a:latin typeface="Lucida Sans Unicode"/>
                <a:cs typeface="Lucida Sans Unicode"/>
              </a:rPr>
              <a:t>are </a:t>
            </a:r>
            <a:r>
              <a:rPr sz="2500" spc="90" dirty="0">
                <a:solidFill>
                  <a:srgbClr val="3C1C66"/>
                </a:solidFill>
                <a:latin typeface="Lucida Sans Unicode"/>
                <a:cs typeface="Lucida Sans Unicode"/>
              </a:rPr>
              <a:t>done </a:t>
            </a:r>
            <a:r>
              <a:rPr sz="2500" spc="-45" dirty="0">
                <a:solidFill>
                  <a:srgbClr val="3C1C66"/>
                </a:solidFill>
                <a:latin typeface="Lucida Sans Unicode"/>
                <a:cs typeface="Lucida Sans Unicode"/>
              </a:rPr>
              <a:t>for </a:t>
            </a:r>
            <a:r>
              <a:rPr sz="2500" spc="30" dirty="0">
                <a:solidFill>
                  <a:srgbClr val="3C1C66"/>
                </a:solidFill>
                <a:latin typeface="Lucida Sans Unicode"/>
                <a:cs typeface="Lucida Sans Unicode"/>
              </a:rPr>
              <a:t>test </a:t>
            </a:r>
            <a:r>
              <a:rPr sz="2500" spc="35" dirty="0">
                <a:solidFill>
                  <a:srgbClr val="3C1C66"/>
                </a:solidFill>
                <a:latin typeface="Lucida Sans Unicode"/>
                <a:cs typeface="Lucida Sans Unicode"/>
              </a:rPr>
              <a:t> </a:t>
            </a:r>
            <a:r>
              <a:rPr sz="2500" spc="70" dirty="0">
                <a:solidFill>
                  <a:srgbClr val="3C1C66"/>
                </a:solidFill>
                <a:latin typeface="Lucida Sans Unicode"/>
                <a:cs typeface="Lucida Sans Unicode"/>
              </a:rPr>
              <a:t>dataset.</a:t>
            </a:r>
            <a:endParaRPr sz="2500">
              <a:latin typeface="Lucida Sans Unicode"/>
              <a:cs typeface="Lucida Sans Unicod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8"/>
            <a:ext cx="17461865" cy="9516745"/>
            <a:chOff x="413125" y="399648"/>
            <a:chExt cx="17461865" cy="9516745"/>
          </a:xfrm>
        </p:grpSpPr>
        <p:pic>
          <p:nvPicPr>
            <p:cNvPr id="3" name="object 3"/>
            <p:cNvPicPr/>
            <p:nvPr/>
          </p:nvPicPr>
          <p:blipFill>
            <a:blip r:embed="rId2" cstate="print"/>
            <a:stretch>
              <a:fillRect/>
            </a:stretch>
          </p:blipFill>
          <p:spPr>
            <a:xfrm>
              <a:off x="1028700" y="2923583"/>
              <a:ext cx="9166713" cy="5155760"/>
            </a:xfrm>
            <a:prstGeom prst="rect">
              <a:avLst/>
            </a:prstGeom>
          </p:spPr>
        </p:pic>
        <p:pic>
          <p:nvPicPr>
            <p:cNvPr id="4" name="object 4"/>
            <p:cNvPicPr/>
            <p:nvPr/>
          </p:nvPicPr>
          <p:blipFill>
            <a:blip r:embed="rId3" cstate="print"/>
            <a:stretch>
              <a:fillRect/>
            </a:stretch>
          </p:blipFill>
          <p:spPr>
            <a:xfrm>
              <a:off x="10456125" y="2923583"/>
              <a:ext cx="3437860" cy="5156791"/>
            </a:xfrm>
            <a:prstGeom prst="rect">
              <a:avLst/>
            </a:prstGeom>
          </p:spPr>
        </p:pic>
        <p:pic>
          <p:nvPicPr>
            <p:cNvPr id="5" name="object 5"/>
            <p:cNvPicPr/>
            <p:nvPr/>
          </p:nvPicPr>
          <p:blipFill>
            <a:blip r:embed="rId4" cstate="print"/>
            <a:stretch>
              <a:fillRect/>
            </a:stretch>
          </p:blipFill>
          <p:spPr>
            <a:xfrm>
              <a:off x="14143382" y="2923583"/>
              <a:ext cx="3437861" cy="5156791"/>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9347835">
              <a:lnSpc>
                <a:spcPct val="100000"/>
              </a:lnSpc>
              <a:spcBef>
                <a:spcPts val="100"/>
              </a:spcBef>
            </a:pPr>
            <a:r>
              <a:rPr spc="440" dirty="0"/>
              <a:t>D</a:t>
            </a:r>
            <a:r>
              <a:rPr spc="600" dirty="0"/>
              <a:t>A</a:t>
            </a:r>
            <a:r>
              <a:rPr spc="290" dirty="0"/>
              <a:t>T</a:t>
            </a:r>
            <a:r>
              <a:rPr spc="600" dirty="0"/>
              <a:t>A</a:t>
            </a:r>
            <a:r>
              <a:rPr spc="755" dirty="0"/>
              <a:t>S</a:t>
            </a:r>
            <a:r>
              <a:rPr spc="225" dirty="0"/>
              <a:t>E</a:t>
            </a:r>
            <a:r>
              <a:rPr spc="295" dirty="0"/>
              <a:t>T</a:t>
            </a:r>
            <a:r>
              <a:rPr spc="-370" dirty="0"/>
              <a:t> </a:t>
            </a:r>
            <a:r>
              <a:rPr spc="-170" dirty="0"/>
              <a:t>&amp;</a:t>
            </a:r>
            <a:r>
              <a:rPr spc="-370" dirty="0"/>
              <a:t> </a:t>
            </a:r>
            <a:r>
              <a:rPr spc="755" dirty="0"/>
              <a:t>S</a:t>
            </a:r>
            <a:r>
              <a:rPr spc="290" dirty="0"/>
              <a:t>T</a:t>
            </a:r>
            <a:r>
              <a:rPr spc="600" dirty="0"/>
              <a:t>A</a:t>
            </a:r>
            <a:r>
              <a:rPr spc="290" dirty="0"/>
              <a:t>T</a:t>
            </a:r>
            <a:r>
              <a:rPr spc="760" dirty="0"/>
              <a:t>S</a:t>
            </a:r>
          </a:p>
        </p:txBody>
      </p:sp>
      <p:sp>
        <p:nvSpPr>
          <p:cNvPr id="7" name="object 7"/>
          <p:cNvSpPr/>
          <p:nvPr/>
        </p:nvSpPr>
        <p:spPr>
          <a:xfrm>
            <a:off x="2450630" y="9341573"/>
            <a:ext cx="14813915" cy="28575"/>
          </a:xfrm>
          <a:custGeom>
            <a:avLst/>
            <a:gdLst/>
            <a:ahLst/>
            <a:cxnLst/>
            <a:rect l="l" t="t" r="r" b="b"/>
            <a:pathLst>
              <a:path w="14813915" h="28575">
                <a:moveTo>
                  <a:pt x="14813420" y="0"/>
                </a:moveTo>
                <a:lnTo>
                  <a:pt x="14813420" y="0"/>
                </a:lnTo>
                <a:lnTo>
                  <a:pt x="0" y="0"/>
                </a:lnTo>
                <a:lnTo>
                  <a:pt x="0" y="28575"/>
                </a:lnTo>
                <a:lnTo>
                  <a:pt x="14813420" y="28575"/>
                </a:lnTo>
                <a:lnTo>
                  <a:pt x="14813420" y="0"/>
                </a:lnTo>
                <a:close/>
              </a:path>
            </a:pathLst>
          </a:custGeom>
          <a:solidFill>
            <a:srgbClr val="3C1C66"/>
          </a:solidFill>
        </p:spPr>
        <p:txBody>
          <a:bodyPr wrap="square" lIns="0" tIns="0" rIns="0" bIns="0" rtlCol="0"/>
          <a:lstStyle/>
          <a:p>
            <a:endParaRPr/>
          </a:p>
        </p:txBody>
      </p:sp>
      <p:sp>
        <p:nvSpPr>
          <p:cNvPr id="8" name="object 8"/>
          <p:cNvSpPr txBox="1"/>
          <p:nvPr/>
        </p:nvSpPr>
        <p:spPr>
          <a:xfrm>
            <a:off x="1016000" y="8983014"/>
            <a:ext cx="16261080" cy="417830"/>
          </a:xfrm>
          <a:prstGeom prst="rect">
            <a:avLst/>
          </a:prstGeom>
        </p:spPr>
        <p:txBody>
          <a:bodyPr vert="horz" wrap="square" lIns="0" tIns="15240" rIns="0" bIns="0" rtlCol="0">
            <a:spAutoFit/>
          </a:bodyPr>
          <a:lstStyle/>
          <a:p>
            <a:pPr marL="12700">
              <a:lnSpc>
                <a:spcPct val="100000"/>
              </a:lnSpc>
              <a:spcBef>
                <a:spcPts val="120"/>
              </a:spcBef>
            </a:pPr>
            <a:r>
              <a:rPr sz="2550" b="1" u="heavy" spc="15" dirty="0">
                <a:solidFill>
                  <a:srgbClr val="3C1C66"/>
                </a:solidFill>
                <a:uFill>
                  <a:solidFill>
                    <a:srgbClr val="3C1C66"/>
                  </a:solidFill>
                </a:uFill>
                <a:latin typeface="Trebuchet MS"/>
                <a:cs typeface="Trebuchet MS"/>
                <a:hlinkClick r:id="rId5"/>
              </a:rPr>
              <a:t>LINK:</a:t>
            </a:r>
            <a:r>
              <a:rPr sz="2550" b="1" u="heavy" spc="-120" dirty="0">
                <a:solidFill>
                  <a:srgbClr val="3C1C66"/>
                </a:solidFill>
                <a:uFill>
                  <a:solidFill>
                    <a:srgbClr val="3C1C66"/>
                  </a:solidFill>
                </a:uFill>
                <a:latin typeface="Trebuchet MS"/>
                <a:cs typeface="Trebuchet MS"/>
                <a:hlinkClick r:id="rId5"/>
              </a:rPr>
              <a:t> </a:t>
            </a:r>
            <a:r>
              <a:rPr sz="2550" u="heavy" spc="70" dirty="0">
                <a:solidFill>
                  <a:srgbClr val="3C1C66"/>
                </a:solidFill>
                <a:uFill>
                  <a:solidFill>
                    <a:srgbClr val="3C1C66"/>
                  </a:solidFill>
                </a:uFill>
                <a:latin typeface="Lucida Sans Unicode"/>
                <a:cs typeface="Lucida Sans Unicode"/>
                <a:hlinkClick r:id="rId5"/>
              </a:rPr>
              <a:t>htt</a:t>
            </a:r>
            <a:r>
              <a:rPr sz="2550" spc="70" dirty="0">
                <a:solidFill>
                  <a:srgbClr val="3C1C66"/>
                </a:solidFill>
                <a:latin typeface="Lucida Sans Unicode"/>
                <a:cs typeface="Lucida Sans Unicode"/>
                <a:hlinkClick r:id="rId5"/>
              </a:rPr>
              <a:t>ps://www.kaggle.com/datasets/meowmeowmeowmeowmeow/gtsrb-german-traffic-sign</a:t>
            </a:r>
            <a:endParaRPr sz="2550">
              <a:latin typeface="Lucida Sans Unicode"/>
              <a:cs typeface="Lucida Sans Unicod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8"/>
            <a:ext cx="17461865" cy="9516745"/>
            <a:chOff x="413125" y="399648"/>
            <a:chExt cx="17461865" cy="9516745"/>
          </a:xfrm>
        </p:grpSpPr>
        <p:pic>
          <p:nvPicPr>
            <p:cNvPr id="3" name="object 3"/>
            <p:cNvPicPr/>
            <p:nvPr/>
          </p:nvPicPr>
          <p:blipFill>
            <a:blip r:embed="rId2" cstate="print"/>
            <a:stretch>
              <a:fillRect/>
            </a:stretch>
          </p:blipFill>
          <p:spPr>
            <a:xfrm>
              <a:off x="1028700" y="5419725"/>
              <a:ext cx="3838574" cy="3838574"/>
            </a:xfrm>
            <a:prstGeom prst="rect">
              <a:avLst/>
            </a:prstGeom>
          </p:spPr>
        </p:pic>
        <p:pic>
          <p:nvPicPr>
            <p:cNvPr id="4" name="object 4"/>
            <p:cNvPicPr/>
            <p:nvPr/>
          </p:nvPicPr>
          <p:blipFill>
            <a:blip r:embed="rId3" cstate="print"/>
            <a:stretch>
              <a:fillRect/>
            </a:stretch>
          </p:blipFill>
          <p:spPr>
            <a:xfrm>
              <a:off x="9143999" y="2097993"/>
              <a:ext cx="3887231" cy="3887231"/>
            </a:xfrm>
            <a:prstGeom prst="rect">
              <a:avLst/>
            </a:prstGeom>
          </p:spPr>
        </p:pic>
        <p:pic>
          <p:nvPicPr>
            <p:cNvPr id="5" name="object 5"/>
            <p:cNvPicPr/>
            <p:nvPr/>
          </p:nvPicPr>
          <p:blipFill>
            <a:blip r:embed="rId4" cstate="print"/>
            <a:stretch>
              <a:fillRect/>
            </a:stretch>
          </p:blipFill>
          <p:spPr>
            <a:xfrm>
              <a:off x="5086350" y="3500438"/>
              <a:ext cx="3838574" cy="3838574"/>
            </a:xfrm>
            <a:prstGeom prst="rect">
              <a:avLst/>
            </a:prstGeom>
          </p:spPr>
        </p:pic>
        <p:pic>
          <p:nvPicPr>
            <p:cNvPr id="6" name="object 6"/>
            <p:cNvPicPr/>
            <p:nvPr/>
          </p:nvPicPr>
          <p:blipFill>
            <a:blip r:embed="rId5" cstate="print"/>
            <a:stretch>
              <a:fillRect/>
            </a:stretch>
          </p:blipFill>
          <p:spPr>
            <a:xfrm>
              <a:off x="13417743" y="1301944"/>
              <a:ext cx="3841555" cy="3841556"/>
            </a:xfrm>
            <a:prstGeom prst="rect">
              <a:avLst/>
            </a:prstGeom>
          </p:spPr>
        </p:pic>
        <p:pic>
          <p:nvPicPr>
            <p:cNvPr id="7" name="object 7"/>
            <p:cNvPicPr/>
            <p:nvPr/>
          </p:nvPicPr>
          <p:blipFill>
            <a:blip r:embed="rId6" cstate="print"/>
            <a:stretch>
              <a:fillRect/>
            </a:stretch>
          </p:blipFill>
          <p:spPr>
            <a:xfrm>
              <a:off x="7892907" y="989171"/>
              <a:ext cx="815141" cy="815141"/>
            </a:xfrm>
            <a:prstGeom prst="rect">
              <a:avLst/>
            </a:prstGeom>
          </p:spPr>
        </p:pic>
        <p:pic>
          <p:nvPicPr>
            <p:cNvPr id="8" name="object 8"/>
            <p:cNvPicPr/>
            <p:nvPr/>
          </p:nvPicPr>
          <p:blipFill>
            <a:blip r:embed="rId7" cstate="print"/>
            <a:stretch>
              <a:fillRect/>
            </a:stretch>
          </p:blipFill>
          <p:spPr>
            <a:xfrm>
              <a:off x="14236884" y="8239604"/>
              <a:ext cx="801764" cy="799706"/>
            </a:xfrm>
            <a:prstGeom prst="rect">
              <a:avLst/>
            </a:prstGeom>
          </p:spPr>
        </p:pic>
        <p:pic>
          <p:nvPicPr>
            <p:cNvPr id="9" name="object 9"/>
            <p:cNvPicPr/>
            <p:nvPr/>
          </p:nvPicPr>
          <p:blipFill>
            <a:blip r:embed="rId8" cstate="print"/>
            <a:stretch>
              <a:fillRect/>
            </a:stretch>
          </p:blipFill>
          <p:spPr>
            <a:xfrm>
              <a:off x="16153040" y="5578967"/>
              <a:ext cx="407570" cy="407570"/>
            </a:xfrm>
            <a:prstGeom prst="rect">
              <a:avLst/>
            </a:prstGeom>
          </p:spPr>
        </p:pic>
        <p:pic>
          <p:nvPicPr>
            <p:cNvPr id="10" name="object 10"/>
            <p:cNvPicPr/>
            <p:nvPr/>
          </p:nvPicPr>
          <p:blipFill>
            <a:blip r:embed="rId9" cstate="print"/>
            <a:stretch>
              <a:fillRect/>
            </a:stretch>
          </p:blipFill>
          <p:spPr>
            <a:xfrm>
              <a:off x="10283208" y="6056280"/>
              <a:ext cx="473995" cy="473995"/>
            </a:xfrm>
            <a:prstGeom prst="rect">
              <a:avLst/>
            </a:prstGeom>
          </p:spPr>
        </p:pic>
      </p:grpSp>
      <p:sp>
        <p:nvSpPr>
          <p:cNvPr id="11" name="object 11"/>
          <p:cNvSpPr txBox="1">
            <a:spLocks noGrp="1"/>
          </p:cNvSpPr>
          <p:nvPr>
            <p:ph type="title"/>
          </p:nvPr>
        </p:nvSpPr>
        <p:spPr>
          <a:xfrm>
            <a:off x="1016000" y="2819876"/>
            <a:ext cx="3726815" cy="935990"/>
          </a:xfrm>
          <a:prstGeom prst="rect">
            <a:avLst/>
          </a:prstGeom>
        </p:spPr>
        <p:txBody>
          <a:bodyPr vert="horz" wrap="square" lIns="0" tIns="15240" rIns="0" bIns="0" rtlCol="0">
            <a:spAutoFit/>
          </a:bodyPr>
          <a:lstStyle/>
          <a:p>
            <a:pPr marL="12700">
              <a:lnSpc>
                <a:spcPct val="100000"/>
              </a:lnSpc>
              <a:spcBef>
                <a:spcPts val="120"/>
              </a:spcBef>
            </a:pPr>
            <a:r>
              <a:rPr sz="5950" spc="480" dirty="0"/>
              <a:t>O</a:t>
            </a:r>
            <a:r>
              <a:rPr sz="5950" spc="315" dirty="0"/>
              <a:t>U</a:t>
            </a:r>
            <a:r>
              <a:rPr sz="5950" spc="345" dirty="0"/>
              <a:t>T</a:t>
            </a:r>
            <a:r>
              <a:rPr sz="5950" spc="370" dirty="0"/>
              <a:t>P</a:t>
            </a:r>
            <a:r>
              <a:rPr sz="5950" spc="315" dirty="0"/>
              <a:t>U</a:t>
            </a:r>
            <a:r>
              <a:rPr sz="5950" spc="345" dirty="0"/>
              <a:t>T</a:t>
            </a:r>
            <a:r>
              <a:rPr sz="5950" spc="865" dirty="0"/>
              <a:t>S</a:t>
            </a:r>
            <a:endParaRPr sz="59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9"/>
            <a:ext cx="17461865" cy="9516745"/>
            <a:chOff x="413125" y="399649"/>
            <a:chExt cx="17461865" cy="9516745"/>
          </a:xfrm>
        </p:grpSpPr>
        <p:pic>
          <p:nvPicPr>
            <p:cNvPr id="3" name="object 3"/>
            <p:cNvPicPr/>
            <p:nvPr/>
          </p:nvPicPr>
          <p:blipFill>
            <a:blip r:embed="rId2" cstate="print"/>
            <a:stretch>
              <a:fillRect/>
            </a:stretch>
          </p:blipFill>
          <p:spPr>
            <a:xfrm>
              <a:off x="9826308" y="1575140"/>
              <a:ext cx="635051" cy="635051"/>
            </a:xfrm>
            <a:prstGeom prst="rect">
              <a:avLst/>
            </a:prstGeom>
          </p:spPr>
        </p:pic>
        <p:pic>
          <p:nvPicPr>
            <p:cNvPr id="4" name="object 4"/>
            <p:cNvPicPr/>
            <p:nvPr/>
          </p:nvPicPr>
          <p:blipFill>
            <a:blip r:embed="rId3" cstate="print"/>
            <a:stretch>
              <a:fillRect/>
            </a:stretch>
          </p:blipFill>
          <p:spPr>
            <a:xfrm>
              <a:off x="16332133" y="8080938"/>
              <a:ext cx="635051" cy="635051"/>
            </a:xfrm>
            <a:prstGeom prst="rect">
              <a:avLst/>
            </a:prstGeom>
          </p:spPr>
        </p:pic>
        <p:sp>
          <p:nvSpPr>
            <p:cNvPr id="5" name="object 5"/>
            <p:cNvSpPr/>
            <p:nvPr/>
          </p:nvSpPr>
          <p:spPr>
            <a:xfrm>
              <a:off x="10497134" y="6981867"/>
              <a:ext cx="4831080" cy="1565910"/>
            </a:xfrm>
            <a:custGeom>
              <a:avLst/>
              <a:gdLst/>
              <a:ahLst/>
              <a:cxnLst/>
              <a:rect l="l" t="t" r="r" b="b"/>
              <a:pathLst>
                <a:path w="4831080" h="1565909">
                  <a:moveTo>
                    <a:pt x="2396875" y="1565513"/>
                  </a:moveTo>
                  <a:lnTo>
                    <a:pt x="2141754" y="1543531"/>
                  </a:lnTo>
                  <a:lnTo>
                    <a:pt x="1861940" y="1487318"/>
                  </a:lnTo>
                  <a:lnTo>
                    <a:pt x="149301" y="902104"/>
                  </a:lnTo>
                  <a:lnTo>
                    <a:pt x="83594" y="861961"/>
                  </a:lnTo>
                  <a:lnTo>
                    <a:pt x="56654" y="834686"/>
                  </a:lnTo>
                  <a:lnTo>
                    <a:pt x="34324" y="800633"/>
                  </a:lnTo>
                  <a:lnTo>
                    <a:pt x="17105" y="758321"/>
                  </a:lnTo>
                  <a:lnTo>
                    <a:pt x="5497" y="706269"/>
                  </a:lnTo>
                  <a:lnTo>
                    <a:pt x="0" y="642997"/>
                  </a:lnTo>
                  <a:lnTo>
                    <a:pt x="16708" y="331821"/>
                  </a:lnTo>
                  <a:lnTo>
                    <a:pt x="25338" y="289879"/>
                  </a:lnTo>
                  <a:lnTo>
                    <a:pt x="55524" y="238847"/>
                  </a:lnTo>
                  <a:lnTo>
                    <a:pt x="93279" y="221318"/>
                  </a:lnTo>
                  <a:lnTo>
                    <a:pt x="130413" y="215686"/>
                  </a:lnTo>
                  <a:lnTo>
                    <a:pt x="167160" y="220084"/>
                  </a:lnTo>
                  <a:lnTo>
                    <a:pt x="240435" y="251497"/>
                  </a:lnTo>
                  <a:lnTo>
                    <a:pt x="433317" y="374811"/>
                  </a:lnTo>
                  <a:lnTo>
                    <a:pt x="1789454" y="784677"/>
                  </a:lnTo>
                  <a:lnTo>
                    <a:pt x="2308810" y="891063"/>
                  </a:lnTo>
                  <a:lnTo>
                    <a:pt x="2528721" y="908435"/>
                  </a:lnTo>
                  <a:lnTo>
                    <a:pt x="2624887" y="899367"/>
                  </a:lnTo>
                  <a:lnTo>
                    <a:pt x="3134967" y="704537"/>
                  </a:lnTo>
                  <a:lnTo>
                    <a:pt x="4820197" y="0"/>
                  </a:lnTo>
                  <a:lnTo>
                    <a:pt x="4831079" y="292317"/>
                  </a:lnTo>
                  <a:lnTo>
                    <a:pt x="4827230" y="362836"/>
                  </a:lnTo>
                  <a:lnTo>
                    <a:pt x="4816423" y="414868"/>
                  </a:lnTo>
                  <a:lnTo>
                    <a:pt x="4798610" y="452900"/>
                  </a:lnTo>
                  <a:lnTo>
                    <a:pt x="3239847" y="1406870"/>
                  </a:lnTo>
                  <a:lnTo>
                    <a:pt x="2962725" y="1503771"/>
                  </a:lnTo>
                  <a:lnTo>
                    <a:pt x="2679482" y="1554987"/>
                  </a:lnTo>
                  <a:lnTo>
                    <a:pt x="2396875" y="1565513"/>
                  </a:lnTo>
                  <a:close/>
                </a:path>
              </a:pathLst>
            </a:custGeom>
            <a:solidFill>
              <a:srgbClr val="FF7300"/>
            </a:solidFill>
          </p:spPr>
          <p:txBody>
            <a:bodyPr wrap="square" lIns="0" tIns="0" rIns="0" bIns="0" rtlCol="0"/>
            <a:lstStyle/>
            <a:p>
              <a:endParaRPr/>
            </a:p>
          </p:txBody>
        </p:sp>
        <p:sp>
          <p:nvSpPr>
            <p:cNvPr id="6" name="object 6"/>
            <p:cNvSpPr/>
            <p:nvPr/>
          </p:nvSpPr>
          <p:spPr>
            <a:xfrm>
              <a:off x="10535914" y="6629998"/>
              <a:ext cx="4782185" cy="1475740"/>
            </a:xfrm>
            <a:custGeom>
              <a:avLst/>
              <a:gdLst/>
              <a:ahLst/>
              <a:cxnLst/>
              <a:rect l="l" t="t" r="r" b="b"/>
              <a:pathLst>
                <a:path w="4782184" h="1475740">
                  <a:moveTo>
                    <a:pt x="2310239" y="1475432"/>
                  </a:moveTo>
                  <a:lnTo>
                    <a:pt x="2008334" y="1443676"/>
                  </a:lnTo>
                  <a:lnTo>
                    <a:pt x="1248485" y="1248758"/>
                  </a:lnTo>
                  <a:lnTo>
                    <a:pt x="262485" y="900065"/>
                  </a:lnTo>
                  <a:lnTo>
                    <a:pt x="112937" y="812655"/>
                  </a:lnTo>
                  <a:lnTo>
                    <a:pt x="43825" y="748204"/>
                  </a:lnTo>
                  <a:lnTo>
                    <a:pt x="13564" y="701872"/>
                  </a:lnTo>
                  <a:lnTo>
                    <a:pt x="0" y="653765"/>
                  </a:lnTo>
                  <a:lnTo>
                    <a:pt x="6598" y="604669"/>
                  </a:lnTo>
                  <a:lnTo>
                    <a:pt x="36828" y="555370"/>
                  </a:lnTo>
                  <a:lnTo>
                    <a:pt x="94156" y="506655"/>
                  </a:lnTo>
                  <a:lnTo>
                    <a:pt x="182049" y="459308"/>
                  </a:lnTo>
                  <a:lnTo>
                    <a:pt x="956427" y="158485"/>
                  </a:lnTo>
                  <a:lnTo>
                    <a:pt x="1511139" y="93200"/>
                  </a:lnTo>
                  <a:lnTo>
                    <a:pt x="2510259" y="43223"/>
                  </a:lnTo>
                  <a:lnTo>
                    <a:pt x="3893901" y="0"/>
                  </a:lnTo>
                  <a:lnTo>
                    <a:pt x="4537949" y="181249"/>
                  </a:lnTo>
                  <a:lnTo>
                    <a:pt x="4663452" y="234732"/>
                  </a:lnTo>
                  <a:lnTo>
                    <a:pt x="4726200" y="273782"/>
                  </a:lnTo>
                  <a:lnTo>
                    <a:pt x="4767202" y="315848"/>
                  </a:lnTo>
                  <a:lnTo>
                    <a:pt x="4782162" y="361188"/>
                  </a:lnTo>
                  <a:lnTo>
                    <a:pt x="4778535" y="385166"/>
                  </a:lnTo>
                  <a:lnTo>
                    <a:pt x="3498612" y="1178334"/>
                  </a:lnTo>
                  <a:lnTo>
                    <a:pt x="3160746" y="1324413"/>
                  </a:lnTo>
                  <a:lnTo>
                    <a:pt x="2844785" y="1415453"/>
                  </a:lnTo>
                  <a:lnTo>
                    <a:pt x="2546604" y="1463589"/>
                  </a:lnTo>
                  <a:lnTo>
                    <a:pt x="2310239" y="1475432"/>
                  </a:lnTo>
                  <a:close/>
                </a:path>
              </a:pathLst>
            </a:custGeom>
            <a:solidFill>
              <a:srgbClr val="FF5900"/>
            </a:solidFill>
          </p:spPr>
          <p:txBody>
            <a:bodyPr wrap="square" lIns="0" tIns="0" rIns="0" bIns="0" rtlCol="0"/>
            <a:lstStyle/>
            <a:p>
              <a:endParaRPr/>
            </a:p>
          </p:txBody>
        </p:sp>
        <p:sp>
          <p:nvSpPr>
            <p:cNvPr id="7" name="object 7"/>
            <p:cNvSpPr/>
            <p:nvPr/>
          </p:nvSpPr>
          <p:spPr>
            <a:xfrm>
              <a:off x="11376481" y="2246843"/>
              <a:ext cx="3168650" cy="5382260"/>
            </a:xfrm>
            <a:custGeom>
              <a:avLst/>
              <a:gdLst/>
              <a:ahLst/>
              <a:cxnLst/>
              <a:rect l="l" t="t" r="r" b="b"/>
              <a:pathLst>
                <a:path w="3168650" h="5382259">
                  <a:moveTo>
                    <a:pt x="1814307" y="5381805"/>
                  </a:moveTo>
                  <a:lnTo>
                    <a:pt x="1305196" y="5379301"/>
                  </a:lnTo>
                  <a:lnTo>
                    <a:pt x="832113" y="5316257"/>
                  </a:lnTo>
                  <a:lnTo>
                    <a:pt x="526492" y="5236086"/>
                  </a:lnTo>
                  <a:lnTo>
                    <a:pt x="298943" y="5142061"/>
                  </a:lnTo>
                  <a:lnTo>
                    <a:pt x="145053" y="5047108"/>
                  </a:lnTo>
                  <a:lnTo>
                    <a:pt x="50905" y="4963487"/>
                  </a:lnTo>
                  <a:lnTo>
                    <a:pt x="0" y="4901513"/>
                  </a:lnTo>
                  <a:lnTo>
                    <a:pt x="230175" y="3913457"/>
                  </a:lnTo>
                  <a:lnTo>
                    <a:pt x="1195729" y="0"/>
                  </a:lnTo>
                  <a:lnTo>
                    <a:pt x="1676773" y="0"/>
                  </a:lnTo>
                  <a:lnTo>
                    <a:pt x="3168234" y="4662024"/>
                  </a:lnTo>
                  <a:lnTo>
                    <a:pt x="3164393" y="4720788"/>
                  </a:lnTo>
                  <a:lnTo>
                    <a:pt x="3120855" y="4809836"/>
                  </a:lnTo>
                  <a:lnTo>
                    <a:pt x="3009741" y="4931453"/>
                  </a:lnTo>
                  <a:lnTo>
                    <a:pt x="2842181" y="5055598"/>
                  </a:lnTo>
                  <a:lnTo>
                    <a:pt x="2625187" y="5172708"/>
                  </a:lnTo>
                  <a:lnTo>
                    <a:pt x="2365772" y="5273223"/>
                  </a:lnTo>
                  <a:lnTo>
                    <a:pt x="2070948" y="5347579"/>
                  </a:lnTo>
                  <a:lnTo>
                    <a:pt x="1814307" y="5381805"/>
                  </a:lnTo>
                  <a:close/>
                </a:path>
              </a:pathLst>
            </a:custGeom>
            <a:solidFill>
              <a:srgbClr val="FF7300"/>
            </a:solidFill>
          </p:spPr>
          <p:txBody>
            <a:bodyPr wrap="square" lIns="0" tIns="0" rIns="0" bIns="0" rtlCol="0"/>
            <a:lstStyle/>
            <a:p>
              <a:endParaRPr/>
            </a:p>
          </p:txBody>
        </p:sp>
        <p:sp>
          <p:nvSpPr>
            <p:cNvPr id="8" name="object 8"/>
            <p:cNvSpPr/>
            <p:nvPr/>
          </p:nvSpPr>
          <p:spPr>
            <a:xfrm>
              <a:off x="11587074" y="3292525"/>
              <a:ext cx="2743835" cy="3193415"/>
            </a:xfrm>
            <a:custGeom>
              <a:avLst/>
              <a:gdLst/>
              <a:ahLst/>
              <a:cxnLst/>
              <a:rect l="l" t="t" r="r" b="b"/>
              <a:pathLst>
                <a:path w="2743834" h="3193415">
                  <a:moveTo>
                    <a:pt x="2115566" y="1045362"/>
                  </a:moveTo>
                  <a:lnTo>
                    <a:pt x="1780463" y="9931"/>
                  </a:lnTo>
                  <a:lnTo>
                    <a:pt x="1697621" y="23876"/>
                  </a:lnTo>
                  <a:lnTo>
                    <a:pt x="1549946" y="38519"/>
                  </a:lnTo>
                  <a:lnTo>
                    <a:pt x="1326413" y="46748"/>
                  </a:lnTo>
                  <a:lnTo>
                    <a:pt x="1040765" y="39789"/>
                  </a:lnTo>
                  <a:lnTo>
                    <a:pt x="838911" y="21170"/>
                  </a:lnTo>
                  <a:lnTo>
                    <a:pt x="720128" y="0"/>
                  </a:lnTo>
                  <a:lnTo>
                    <a:pt x="465353" y="1030325"/>
                  </a:lnTo>
                  <a:lnTo>
                    <a:pt x="509676" y="1039939"/>
                  </a:lnTo>
                  <a:lnTo>
                    <a:pt x="752360" y="1079538"/>
                  </a:lnTo>
                  <a:lnTo>
                    <a:pt x="1074585" y="1108316"/>
                  </a:lnTo>
                  <a:lnTo>
                    <a:pt x="1406804" y="1116457"/>
                  </a:lnTo>
                  <a:lnTo>
                    <a:pt x="1723796" y="1103795"/>
                  </a:lnTo>
                  <a:lnTo>
                    <a:pt x="1958124" y="1077201"/>
                  </a:lnTo>
                  <a:lnTo>
                    <a:pt x="2115566" y="1045362"/>
                  </a:lnTo>
                  <a:close/>
                </a:path>
                <a:path w="2743834" h="3193415">
                  <a:moveTo>
                    <a:pt x="2743835" y="2967355"/>
                  </a:moveTo>
                  <a:lnTo>
                    <a:pt x="2429218" y="1987638"/>
                  </a:lnTo>
                  <a:lnTo>
                    <a:pt x="2297138" y="2042414"/>
                  </a:lnTo>
                  <a:lnTo>
                    <a:pt x="2075688" y="2095931"/>
                  </a:lnTo>
                  <a:lnTo>
                    <a:pt x="1693316" y="2143480"/>
                  </a:lnTo>
                  <a:lnTo>
                    <a:pt x="1151712" y="2158911"/>
                  </a:lnTo>
                  <a:lnTo>
                    <a:pt x="652932" y="2124595"/>
                  </a:lnTo>
                  <a:lnTo>
                    <a:pt x="397052" y="2074964"/>
                  </a:lnTo>
                  <a:lnTo>
                    <a:pt x="279120" y="2030298"/>
                  </a:lnTo>
                  <a:lnTo>
                    <a:pt x="224993" y="1990839"/>
                  </a:lnTo>
                  <a:lnTo>
                    <a:pt x="0" y="2946552"/>
                  </a:lnTo>
                  <a:lnTo>
                    <a:pt x="66675" y="3003512"/>
                  </a:lnTo>
                  <a:lnTo>
                    <a:pt x="177800" y="3053613"/>
                  </a:lnTo>
                  <a:lnTo>
                    <a:pt x="413918" y="3115272"/>
                  </a:lnTo>
                  <a:lnTo>
                    <a:pt x="824852" y="3170771"/>
                  </a:lnTo>
                  <a:lnTo>
                    <a:pt x="1482445" y="3193389"/>
                  </a:lnTo>
                  <a:lnTo>
                    <a:pt x="2072106" y="3155442"/>
                  </a:lnTo>
                  <a:lnTo>
                    <a:pt x="2424925" y="3093237"/>
                  </a:lnTo>
                  <a:lnTo>
                    <a:pt x="2624798" y="3029864"/>
                  </a:lnTo>
                  <a:lnTo>
                    <a:pt x="2743835" y="2967355"/>
                  </a:lnTo>
                  <a:close/>
                </a:path>
              </a:pathLst>
            </a:custGeom>
            <a:solidFill>
              <a:srgbClr val="FFFFFF"/>
            </a:solidFill>
          </p:spPr>
          <p:txBody>
            <a:bodyPr wrap="square" lIns="0" tIns="0" rIns="0" bIns="0" rtlCol="0"/>
            <a:lstStyle/>
            <a:p>
              <a:endParaRPr/>
            </a:p>
          </p:txBody>
        </p:sp>
      </p:grpSp>
      <p:sp>
        <p:nvSpPr>
          <p:cNvPr id="9" name="object 9"/>
          <p:cNvSpPr txBox="1">
            <a:spLocks noGrp="1"/>
          </p:cNvSpPr>
          <p:nvPr>
            <p:ph type="title"/>
          </p:nvPr>
        </p:nvSpPr>
        <p:spPr>
          <a:xfrm>
            <a:off x="1755623" y="3141738"/>
            <a:ext cx="7061834" cy="939800"/>
          </a:xfrm>
          <a:prstGeom prst="rect">
            <a:avLst/>
          </a:prstGeom>
        </p:spPr>
        <p:txBody>
          <a:bodyPr vert="horz" wrap="square" lIns="0" tIns="12700" rIns="0" bIns="0" rtlCol="0">
            <a:spAutoFit/>
          </a:bodyPr>
          <a:lstStyle/>
          <a:p>
            <a:pPr marL="12700">
              <a:lnSpc>
                <a:spcPct val="100000"/>
              </a:lnSpc>
              <a:spcBef>
                <a:spcPts val="100"/>
              </a:spcBef>
            </a:pPr>
            <a:r>
              <a:rPr sz="6000" spc="270" dirty="0"/>
              <a:t>R</a:t>
            </a:r>
            <a:r>
              <a:rPr sz="6000" spc="260" dirty="0"/>
              <a:t>E</a:t>
            </a:r>
            <a:r>
              <a:rPr sz="6000" spc="860" dirty="0"/>
              <a:t>S</a:t>
            </a:r>
            <a:r>
              <a:rPr sz="6000" spc="310" dirty="0"/>
              <a:t>U</a:t>
            </a:r>
            <a:r>
              <a:rPr sz="6000" spc="85" dirty="0"/>
              <a:t>L</a:t>
            </a:r>
            <a:r>
              <a:rPr sz="6000" spc="335" dirty="0"/>
              <a:t>T</a:t>
            </a:r>
            <a:r>
              <a:rPr sz="6000" spc="-420" dirty="0"/>
              <a:t> </a:t>
            </a:r>
            <a:r>
              <a:rPr sz="6000" spc="685" dirty="0"/>
              <a:t>A</a:t>
            </a:r>
            <a:r>
              <a:rPr sz="6000" spc="405" dirty="0"/>
              <a:t>N</a:t>
            </a:r>
            <a:r>
              <a:rPr sz="6000" spc="685" dirty="0"/>
              <a:t>A</a:t>
            </a:r>
            <a:r>
              <a:rPr sz="6000" spc="85" dirty="0"/>
              <a:t>L</a:t>
            </a:r>
            <a:r>
              <a:rPr sz="6000" spc="665" dirty="0"/>
              <a:t>Y</a:t>
            </a:r>
            <a:r>
              <a:rPr sz="6000" spc="860" dirty="0"/>
              <a:t>S</a:t>
            </a:r>
            <a:r>
              <a:rPr sz="6000" spc="10" dirty="0"/>
              <a:t>I</a:t>
            </a:r>
            <a:r>
              <a:rPr sz="6000" spc="860" dirty="0"/>
              <a:t>S</a:t>
            </a:r>
            <a:endParaRPr sz="6000"/>
          </a:p>
        </p:txBody>
      </p:sp>
      <p:sp>
        <p:nvSpPr>
          <p:cNvPr id="10" name="object 10"/>
          <p:cNvSpPr txBox="1"/>
          <p:nvPr/>
        </p:nvSpPr>
        <p:spPr>
          <a:xfrm>
            <a:off x="1774673" y="4528810"/>
            <a:ext cx="7581265" cy="3530600"/>
          </a:xfrm>
          <a:prstGeom prst="rect">
            <a:avLst/>
          </a:prstGeom>
        </p:spPr>
        <p:txBody>
          <a:bodyPr vert="horz" wrap="square" lIns="0" tIns="12700" rIns="0" bIns="0" rtlCol="0">
            <a:spAutoFit/>
          </a:bodyPr>
          <a:lstStyle/>
          <a:p>
            <a:pPr marL="12700" marR="5080" indent="481330" algn="just">
              <a:lnSpc>
                <a:spcPct val="114999"/>
              </a:lnSpc>
              <a:spcBef>
                <a:spcPts val="100"/>
              </a:spcBef>
            </a:pPr>
            <a:r>
              <a:rPr sz="2500" spc="-95" dirty="0">
                <a:solidFill>
                  <a:srgbClr val="3C1C66"/>
                </a:solidFill>
                <a:latin typeface="Lucida Sans Unicode"/>
                <a:cs typeface="Lucida Sans Unicode"/>
              </a:rPr>
              <a:t>RESULT </a:t>
            </a:r>
            <a:r>
              <a:rPr sz="2500" spc="-55" dirty="0">
                <a:solidFill>
                  <a:srgbClr val="3C1C66"/>
                </a:solidFill>
                <a:latin typeface="Lucida Sans Unicode"/>
                <a:cs typeface="Lucida Sans Unicode"/>
              </a:rPr>
              <a:t>ANALYSIS </a:t>
            </a:r>
            <a:r>
              <a:rPr sz="2500" spc="-20" dirty="0">
                <a:solidFill>
                  <a:srgbClr val="3C1C66"/>
                </a:solidFill>
                <a:latin typeface="Lucida Sans Unicode"/>
                <a:cs typeface="Lucida Sans Unicode"/>
              </a:rPr>
              <a:t>Traffic </a:t>
            </a:r>
            <a:r>
              <a:rPr sz="2500" spc="20" dirty="0">
                <a:solidFill>
                  <a:srgbClr val="3C1C66"/>
                </a:solidFill>
                <a:latin typeface="Lucida Sans Unicode"/>
                <a:cs typeface="Lucida Sans Unicode"/>
              </a:rPr>
              <a:t>sign </a:t>
            </a:r>
            <a:r>
              <a:rPr sz="2500" spc="45" dirty="0">
                <a:solidFill>
                  <a:srgbClr val="3C1C66"/>
                </a:solidFill>
                <a:latin typeface="Lucida Sans Unicode"/>
                <a:cs typeface="Lucida Sans Unicode"/>
              </a:rPr>
              <a:t>classification </a:t>
            </a:r>
            <a:r>
              <a:rPr sz="2500" spc="-45" dirty="0">
                <a:solidFill>
                  <a:srgbClr val="3C1C66"/>
                </a:solidFill>
                <a:latin typeface="Lucida Sans Unicode"/>
                <a:cs typeface="Lucida Sans Unicode"/>
              </a:rPr>
              <a:t>is </a:t>
            </a:r>
            <a:r>
              <a:rPr sz="2500" spc="-40" dirty="0">
                <a:solidFill>
                  <a:srgbClr val="3C1C66"/>
                </a:solidFill>
                <a:latin typeface="Lucida Sans Unicode"/>
                <a:cs typeface="Lucida Sans Unicode"/>
              </a:rPr>
              <a:t> </a:t>
            </a:r>
            <a:r>
              <a:rPr sz="2500" spc="55" dirty="0">
                <a:solidFill>
                  <a:srgbClr val="3C1C66"/>
                </a:solidFill>
                <a:latin typeface="Lucida Sans Unicode"/>
                <a:cs typeface="Lucida Sans Unicode"/>
              </a:rPr>
              <a:t>the</a:t>
            </a:r>
            <a:r>
              <a:rPr sz="2500" spc="-25" dirty="0">
                <a:solidFill>
                  <a:srgbClr val="3C1C66"/>
                </a:solidFill>
                <a:latin typeface="Lucida Sans Unicode"/>
                <a:cs typeface="Lucida Sans Unicode"/>
              </a:rPr>
              <a:t> </a:t>
            </a:r>
            <a:r>
              <a:rPr sz="2500" spc="70" dirty="0">
                <a:solidFill>
                  <a:srgbClr val="3C1C66"/>
                </a:solidFill>
                <a:latin typeface="Lucida Sans Unicode"/>
                <a:cs typeface="Lucida Sans Unicode"/>
              </a:rPr>
              <a:t>process</a:t>
            </a:r>
            <a:r>
              <a:rPr sz="2500" spc="-20" dirty="0">
                <a:solidFill>
                  <a:srgbClr val="3C1C66"/>
                </a:solidFill>
                <a:latin typeface="Lucida Sans Unicode"/>
                <a:cs typeface="Lucida Sans Unicode"/>
              </a:rPr>
              <a:t> of </a:t>
            </a:r>
            <a:r>
              <a:rPr sz="2500" spc="90" dirty="0">
                <a:solidFill>
                  <a:srgbClr val="3C1C66"/>
                </a:solidFill>
                <a:latin typeface="Lucida Sans Unicode"/>
                <a:cs typeface="Lucida Sans Unicode"/>
              </a:rPr>
              <a:t>automatically</a:t>
            </a:r>
            <a:r>
              <a:rPr sz="2500" spc="-20" dirty="0">
                <a:solidFill>
                  <a:srgbClr val="3C1C66"/>
                </a:solidFill>
                <a:latin typeface="Lucida Sans Unicode"/>
                <a:cs typeface="Lucida Sans Unicode"/>
              </a:rPr>
              <a:t> </a:t>
            </a:r>
            <a:r>
              <a:rPr sz="2500" spc="10" dirty="0">
                <a:solidFill>
                  <a:srgbClr val="3C1C66"/>
                </a:solidFill>
                <a:latin typeface="Lucida Sans Unicode"/>
                <a:cs typeface="Lucida Sans Unicode"/>
              </a:rPr>
              <a:t>recognizing</a:t>
            </a:r>
            <a:r>
              <a:rPr sz="2500" spc="-20" dirty="0">
                <a:solidFill>
                  <a:srgbClr val="3C1C66"/>
                </a:solidFill>
                <a:latin typeface="Lucida Sans Unicode"/>
                <a:cs typeface="Lucida Sans Unicode"/>
              </a:rPr>
              <a:t> </a:t>
            </a:r>
            <a:r>
              <a:rPr sz="2500" spc="10" dirty="0">
                <a:solidFill>
                  <a:srgbClr val="3C1C66"/>
                </a:solidFill>
                <a:latin typeface="Lucida Sans Unicode"/>
                <a:cs typeface="Lucida Sans Unicode"/>
              </a:rPr>
              <a:t>traffic </a:t>
            </a:r>
            <a:r>
              <a:rPr sz="2500" spc="-780" dirty="0">
                <a:solidFill>
                  <a:srgbClr val="3C1C66"/>
                </a:solidFill>
                <a:latin typeface="Lucida Sans Unicode"/>
                <a:cs typeface="Lucida Sans Unicode"/>
              </a:rPr>
              <a:t> </a:t>
            </a:r>
            <a:r>
              <a:rPr sz="2500" spc="20" dirty="0">
                <a:solidFill>
                  <a:srgbClr val="3C1C66"/>
                </a:solidFill>
                <a:latin typeface="Lucida Sans Unicode"/>
                <a:cs typeface="Lucida Sans Unicode"/>
              </a:rPr>
              <a:t>signs </a:t>
            </a:r>
            <a:r>
              <a:rPr sz="2500" spc="10" dirty="0">
                <a:solidFill>
                  <a:srgbClr val="3C1C66"/>
                </a:solidFill>
                <a:latin typeface="Lucida Sans Unicode"/>
                <a:cs typeface="Lucida Sans Unicode"/>
              </a:rPr>
              <a:t>(like </a:t>
            </a:r>
            <a:r>
              <a:rPr sz="2500" spc="110" dirty="0">
                <a:solidFill>
                  <a:srgbClr val="3C1C66"/>
                </a:solidFill>
                <a:latin typeface="Lucida Sans Unicode"/>
                <a:cs typeface="Lucida Sans Unicode"/>
              </a:rPr>
              <a:t>speed </a:t>
            </a:r>
            <a:r>
              <a:rPr sz="2500" spc="-75" dirty="0">
                <a:solidFill>
                  <a:srgbClr val="3C1C66"/>
                </a:solidFill>
                <a:latin typeface="Lucida Sans Unicode"/>
                <a:cs typeface="Lucida Sans Unicode"/>
              </a:rPr>
              <a:t>limit, </a:t>
            </a:r>
            <a:r>
              <a:rPr sz="2500" spc="-30" dirty="0">
                <a:solidFill>
                  <a:srgbClr val="3C1C66"/>
                </a:solidFill>
                <a:latin typeface="Lucida Sans Unicode"/>
                <a:cs typeface="Lucida Sans Unicode"/>
              </a:rPr>
              <a:t>yield, </a:t>
            </a:r>
            <a:r>
              <a:rPr sz="2500" spc="150" dirty="0">
                <a:solidFill>
                  <a:srgbClr val="3C1C66"/>
                </a:solidFill>
                <a:latin typeface="Lucida Sans Unicode"/>
                <a:cs typeface="Lucida Sans Unicode"/>
              </a:rPr>
              <a:t>and </a:t>
            </a:r>
            <a:r>
              <a:rPr sz="2500" spc="75" dirty="0">
                <a:solidFill>
                  <a:srgbClr val="3C1C66"/>
                </a:solidFill>
                <a:latin typeface="Lucida Sans Unicode"/>
                <a:cs typeface="Lucida Sans Unicode"/>
              </a:rPr>
              <a:t>caution </a:t>
            </a:r>
            <a:r>
              <a:rPr sz="2500" spc="-35" dirty="0">
                <a:solidFill>
                  <a:srgbClr val="3C1C66"/>
                </a:solidFill>
                <a:latin typeface="Lucida Sans Unicode"/>
                <a:cs typeface="Lucida Sans Unicode"/>
              </a:rPr>
              <a:t>signs, </a:t>
            </a:r>
            <a:r>
              <a:rPr sz="2500" spc="-780" dirty="0">
                <a:solidFill>
                  <a:srgbClr val="3C1C66"/>
                </a:solidFill>
                <a:latin typeface="Lucida Sans Unicode"/>
                <a:cs typeface="Lucida Sans Unicode"/>
              </a:rPr>
              <a:t> </a:t>
            </a:r>
            <a:r>
              <a:rPr sz="2500" spc="80" dirty="0">
                <a:solidFill>
                  <a:srgbClr val="3C1C66"/>
                </a:solidFill>
                <a:latin typeface="Lucida Sans Unicode"/>
                <a:cs typeface="Lucida Sans Unicode"/>
              </a:rPr>
              <a:t>etc.)</a:t>
            </a:r>
            <a:r>
              <a:rPr sz="2500" spc="85" dirty="0">
                <a:solidFill>
                  <a:srgbClr val="3C1C66"/>
                </a:solidFill>
                <a:latin typeface="Lucida Sans Unicode"/>
                <a:cs typeface="Lucida Sans Unicode"/>
              </a:rPr>
              <a:t> </a:t>
            </a:r>
            <a:r>
              <a:rPr sz="2500" spc="150" dirty="0">
                <a:solidFill>
                  <a:srgbClr val="3C1C66"/>
                </a:solidFill>
                <a:latin typeface="Lucida Sans Unicode"/>
                <a:cs typeface="Lucida Sans Unicode"/>
              </a:rPr>
              <a:t>and </a:t>
            </a:r>
            <a:r>
              <a:rPr sz="2500" spc="75" dirty="0">
                <a:solidFill>
                  <a:srgbClr val="3C1C66"/>
                </a:solidFill>
                <a:latin typeface="Lucida Sans Unicode"/>
                <a:cs typeface="Lucida Sans Unicode"/>
              </a:rPr>
              <a:t>accordingly</a:t>
            </a:r>
            <a:r>
              <a:rPr sz="2500" spc="80" dirty="0">
                <a:solidFill>
                  <a:srgbClr val="3C1C66"/>
                </a:solidFill>
                <a:latin typeface="Lucida Sans Unicode"/>
                <a:cs typeface="Lucida Sans Unicode"/>
              </a:rPr>
              <a:t> </a:t>
            </a:r>
            <a:r>
              <a:rPr sz="2500" spc="30" dirty="0">
                <a:solidFill>
                  <a:srgbClr val="3C1C66"/>
                </a:solidFill>
                <a:latin typeface="Lucida Sans Unicode"/>
                <a:cs typeface="Lucida Sans Unicode"/>
              </a:rPr>
              <a:t>classifies</a:t>
            </a:r>
            <a:r>
              <a:rPr sz="2500" spc="35" dirty="0">
                <a:solidFill>
                  <a:srgbClr val="3C1C66"/>
                </a:solidFill>
                <a:latin typeface="Lucida Sans Unicode"/>
                <a:cs typeface="Lucida Sans Unicode"/>
              </a:rPr>
              <a:t> </a:t>
            </a:r>
            <a:r>
              <a:rPr sz="2500" spc="100" dirty="0">
                <a:solidFill>
                  <a:srgbClr val="3C1C66"/>
                </a:solidFill>
                <a:latin typeface="Lucida Sans Unicode"/>
                <a:cs typeface="Lucida Sans Unicode"/>
              </a:rPr>
              <a:t>them</a:t>
            </a:r>
            <a:r>
              <a:rPr sz="2500" spc="105" dirty="0">
                <a:solidFill>
                  <a:srgbClr val="3C1C66"/>
                </a:solidFill>
                <a:latin typeface="Lucida Sans Unicode"/>
                <a:cs typeface="Lucida Sans Unicode"/>
              </a:rPr>
              <a:t> </a:t>
            </a:r>
            <a:r>
              <a:rPr sz="2500" spc="165" dirty="0">
                <a:solidFill>
                  <a:srgbClr val="3C1C66"/>
                </a:solidFill>
                <a:latin typeface="Lucida Sans Unicode"/>
                <a:cs typeface="Lucida Sans Unicode"/>
              </a:rPr>
              <a:t>as </a:t>
            </a:r>
            <a:r>
              <a:rPr sz="2500" spc="15" dirty="0">
                <a:solidFill>
                  <a:srgbClr val="3C1C66"/>
                </a:solidFill>
                <a:latin typeface="Lucida Sans Unicode"/>
                <a:cs typeface="Lucida Sans Unicode"/>
              </a:rPr>
              <a:t>to </a:t>
            </a:r>
            <a:r>
              <a:rPr sz="2500" spc="20" dirty="0">
                <a:solidFill>
                  <a:srgbClr val="3C1C66"/>
                </a:solidFill>
                <a:latin typeface="Lucida Sans Unicode"/>
                <a:cs typeface="Lucida Sans Unicode"/>
              </a:rPr>
              <a:t> </a:t>
            </a:r>
            <a:r>
              <a:rPr sz="2500" spc="65" dirty="0">
                <a:solidFill>
                  <a:srgbClr val="3C1C66"/>
                </a:solidFill>
                <a:latin typeface="Lucida Sans Unicode"/>
                <a:cs typeface="Lucida Sans Unicode"/>
              </a:rPr>
              <a:t>which</a:t>
            </a:r>
            <a:r>
              <a:rPr sz="2500" spc="-55" dirty="0">
                <a:solidFill>
                  <a:srgbClr val="3C1C66"/>
                </a:solidFill>
                <a:latin typeface="Lucida Sans Unicode"/>
                <a:cs typeface="Lucida Sans Unicode"/>
              </a:rPr>
              <a:t> </a:t>
            </a:r>
            <a:r>
              <a:rPr sz="2500" spc="95" dirty="0">
                <a:solidFill>
                  <a:srgbClr val="3C1C66"/>
                </a:solidFill>
                <a:latin typeface="Lucida Sans Unicode"/>
                <a:cs typeface="Lucida Sans Unicode"/>
              </a:rPr>
              <a:t>class</a:t>
            </a:r>
            <a:r>
              <a:rPr sz="2500" spc="-50" dirty="0">
                <a:solidFill>
                  <a:srgbClr val="3C1C66"/>
                </a:solidFill>
                <a:latin typeface="Lucida Sans Unicode"/>
                <a:cs typeface="Lucida Sans Unicode"/>
              </a:rPr>
              <a:t> </a:t>
            </a:r>
            <a:r>
              <a:rPr sz="2500" spc="65" dirty="0">
                <a:solidFill>
                  <a:srgbClr val="3C1C66"/>
                </a:solidFill>
                <a:latin typeface="Lucida Sans Unicode"/>
                <a:cs typeface="Lucida Sans Unicode"/>
              </a:rPr>
              <a:t>they</a:t>
            </a:r>
            <a:r>
              <a:rPr sz="2500" spc="-50" dirty="0">
                <a:solidFill>
                  <a:srgbClr val="3C1C66"/>
                </a:solidFill>
                <a:latin typeface="Lucida Sans Unicode"/>
                <a:cs typeface="Lucida Sans Unicode"/>
              </a:rPr>
              <a:t> </a:t>
            </a:r>
            <a:r>
              <a:rPr sz="2500" spc="60" dirty="0">
                <a:solidFill>
                  <a:srgbClr val="3C1C66"/>
                </a:solidFill>
                <a:latin typeface="Lucida Sans Unicode"/>
                <a:cs typeface="Lucida Sans Unicode"/>
              </a:rPr>
              <a:t>belong</a:t>
            </a:r>
            <a:r>
              <a:rPr sz="2500" spc="-50" dirty="0">
                <a:solidFill>
                  <a:srgbClr val="3C1C66"/>
                </a:solidFill>
                <a:latin typeface="Lucida Sans Unicode"/>
                <a:cs typeface="Lucida Sans Unicode"/>
              </a:rPr>
              <a:t> </a:t>
            </a:r>
            <a:r>
              <a:rPr sz="2500" spc="-80" dirty="0">
                <a:solidFill>
                  <a:srgbClr val="3C1C66"/>
                </a:solidFill>
                <a:latin typeface="Lucida Sans Unicode"/>
                <a:cs typeface="Lucida Sans Unicode"/>
              </a:rPr>
              <a:t>to.</a:t>
            </a:r>
            <a:r>
              <a:rPr sz="2500" spc="-50" dirty="0">
                <a:solidFill>
                  <a:srgbClr val="3C1C66"/>
                </a:solidFill>
                <a:latin typeface="Lucida Sans Unicode"/>
                <a:cs typeface="Lucida Sans Unicode"/>
              </a:rPr>
              <a:t> </a:t>
            </a:r>
            <a:r>
              <a:rPr sz="2500" spc="-15" dirty="0">
                <a:solidFill>
                  <a:srgbClr val="3C1C66"/>
                </a:solidFill>
                <a:latin typeface="Lucida Sans Unicode"/>
                <a:cs typeface="Lucida Sans Unicode"/>
              </a:rPr>
              <a:t>The</a:t>
            </a:r>
            <a:r>
              <a:rPr sz="2500" spc="-55" dirty="0">
                <a:solidFill>
                  <a:srgbClr val="3C1C66"/>
                </a:solidFill>
                <a:latin typeface="Lucida Sans Unicode"/>
                <a:cs typeface="Lucida Sans Unicode"/>
              </a:rPr>
              <a:t> </a:t>
            </a:r>
            <a:r>
              <a:rPr sz="2500" spc="40" dirty="0">
                <a:solidFill>
                  <a:srgbClr val="3C1C66"/>
                </a:solidFill>
                <a:latin typeface="Lucida Sans Unicode"/>
                <a:cs typeface="Lucida Sans Unicode"/>
              </a:rPr>
              <a:t>project</a:t>
            </a:r>
            <a:r>
              <a:rPr sz="2500" spc="-50" dirty="0">
                <a:solidFill>
                  <a:srgbClr val="3C1C66"/>
                </a:solidFill>
                <a:latin typeface="Lucida Sans Unicode"/>
                <a:cs typeface="Lucida Sans Unicode"/>
              </a:rPr>
              <a:t> </a:t>
            </a:r>
            <a:r>
              <a:rPr sz="2500" spc="125" dirty="0">
                <a:solidFill>
                  <a:srgbClr val="3C1C66"/>
                </a:solidFill>
                <a:latin typeface="Lucida Sans Unicode"/>
                <a:cs typeface="Lucida Sans Unicode"/>
              </a:rPr>
              <a:t>has</a:t>
            </a:r>
            <a:r>
              <a:rPr sz="2500" spc="-50" dirty="0">
                <a:solidFill>
                  <a:srgbClr val="3C1C66"/>
                </a:solidFill>
                <a:latin typeface="Lucida Sans Unicode"/>
                <a:cs typeface="Lucida Sans Unicode"/>
              </a:rPr>
              <a:t> </a:t>
            </a:r>
            <a:r>
              <a:rPr sz="2500" spc="45" dirty="0">
                <a:solidFill>
                  <a:srgbClr val="3C1C66"/>
                </a:solidFill>
                <a:latin typeface="Lucida Sans Unicode"/>
                <a:cs typeface="Lucida Sans Unicode"/>
              </a:rPr>
              <a:t>two </a:t>
            </a:r>
            <a:r>
              <a:rPr sz="2500" spc="-780" dirty="0">
                <a:solidFill>
                  <a:srgbClr val="3C1C66"/>
                </a:solidFill>
                <a:latin typeface="Lucida Sans Unicode"/>
                <a:cs typeface="Lucida Sans Unicode"/>
              </a:rPr>
              <a:t> </a:t>
            </a:r>
            <a:r>
              <a:rPr sz="2500" spc="114" dirty="0">
                <a:solidFill>
                  <a:srgbClr val="3C1C66"/>
                </a:solidFill>
                <a:latin typeface="Lucida Sans Unicode"/>
                <a:cs typeface="Lucida Sans Unicode"/>
              </a:rPr>
              <a:t>main </a:t>
            </a:r>
            <a:r>
              <a:rPr sz="2500" dirty="0">
                <a:solidFill>
                  <a:srgbClr val="3C1C66"/>
                </a:solidFill>
                <a:latin typeface="Lucida Sans Unicode"/>
                <a:cs typeface="Lucida Sans Unicode"/>
              </a:rPr>
              <a:t>functionalities:</a:t>
            </a:r>
            <a:r>
              <a:rPr sz="2500" spc="5" dirty="0">
                <a:solidFill>
                  <a:srgbClr val="3C1C66"/>
                </a:solidFill>
                <a:latin typeface="Lucida Sans Unicode"/>
                <a:cs typeface="Lucida Sans Unicode"/>
              </a:rPr>
              <a:t> </a:t>
            </a:r>
            <a:r>
              <a:rPr sz="2500" spc="30" dirty="0">
                <a:solidFill>
                  <a:srgbClr val="3C1C66"/>
                </a:solidFill>
                <a:latin typeface="Lucida Sans Unicode"/>
                <a:cs typeface="Lucida Sans Unicode"/>
              </a:rPr>
              <a:t>Prediction</a:t>
            </a:r>
            <a:r>
              <a:rPr sz="2500" spc="35" dirty="0">
                <a:solidFill>
                  <a:srgbClr val="3C1C66"/>
                </a:solidFill>
                <a:latin typeface="Lucida Sans Unicode"/>
                <a:cs typeface="Lucida Sans Unicode"/>
              </a:rPr>
              <a:t> </a:t>
            </a:r>
            <a:r>
              <a:rPr sz="2500" spc="50" dirty="0">
                <a:solidFill>
                  <a:srgbClr val="3C1C66"/>
                </a:solidFill>
                <a:latin typeface="Lucida Sans Unicode"/>
                <a:cs typeface="Lucida Sans Unicode"/>
              </a:rPr>
              <a:t>on </a:t>
            </a:r>
            <a:r>
              <a:rPr sz="2500" spc="55" dirty="0">
                <a:solidFill>
                  <a:srgbClr val="3C1C66"/>
                </a:solidFill>
                <a:latin typeface="Lucida Sans Unicode"/>
                <a:cs typeface="Lucida Sans Unicode"/>
              </a:rPr>
              <a:t>the newly </a:t>
            </a:r>
            <a:r>
              <a:rPr sz="2500" spc="60" dirty="0">
                <a:solidFill>
                  <a:srgbClr val="3C1C66"/>
                </a:solidFill>
                <a:latin typeface="Lucida Sans Unicode"/>
                <a:cs typeface="Lucida Sans Unicode"/>
              </a:rPr>
              <a:t> </a:t>
            </a:r>
            <a:r>
              <a:rPr sz="2500" spc="100" dirty="0">
                <a:solidFill>
                  <a:srgbClr val="3C1C66"/>
                </a:solidFill>
                <a:latin typeface="Lucida Sans Unicode"/>
                <a:cs typeface="Lucida Sans Unicode"/>
              </a:rPr>
              <a:t>generated </a:t>
            </a:r>
            <a:r>
              <a:rPr sz="2500" spc="114" dirty="0">
                <a:solidFill>
                  <a:srgbClr val="3C1C66"/>
                </a:solidFill>
                <a:latin typeface="Lucida Sans Unicode"/>
                <a:cs typeface="Lucida Sans Unicode"/>
              </a:rPr>
              <a:t>dataset </a:t>
            </a:r>
            <a:r>
              <a:rPr sz="2500" spc="150" dirty="0">
                <a:solidFill>
                  <a:srgbClr val="3C1C66"/>
                </a:solidFill>
                <a:latin typeface="Lucida Sans Unicode"/>
                <a:cs typeface="Lucida Sans Unicode"/>
              </a:rPr>
              <a:t>and </a:t>
            </a:r>
            <a:r>
              <a:rPr sz="2500" spc="5" dirty="0">
                <a:solidFill>
                  <a:srgbClr val="3C1C66"/>
                </a:solidFill>
                <a:latin typeface="Lucida Sans Unicode"/>
                <a:cs typeface="Lucida Sans Unicode"/>
              </a:rPr>
              <a:t>live </a:t>
            </a:r>
            <a:r>
              <a:rPr sz="2500" spc="125" dirty="0">
                <a:solidFill>
                  <a:srgbClr val="3C1C66"/>
                </a:solidFill>
                <a:latin typeface="Lucida Sans Unicode"/>
                <a:cs typeface="Lucida Sans Unicode"/>
              </a:rPr>
              <a:t>web </a:t>
            </a:r>
            <a:r>
              <a:rPr sz="2500" spc="254" dirty="0">
                <a:solidFill>
                  <a:srgbClr val="3C1C66"/>
                </a:solidFill>
                <a:latin typeface="Lucida Sans Unicode"/>
                <a:cs typeface="Lucida Sans Unicode"/>
              </a:rPr>
              <a:t>cam </a:t>
            </a:r>
            <a:r>
              <a:rPr sz="2500" spc="10" dirty="0">
                <a:solidFill>
                  <a:srgbClr val="3C1C66"/>
                </a:solidFill>
                <a:latin typeface="Lucida Sans Unicode"/>
                <a:cs typeface="Lucida Sans Unicode"/>
              </a:rPr>
              <a:t>traffic </a:t>
            </a:r>
            <a:r>
              <a:rPr sz="2500" spc="15" dirty="0">
                <a:solidFill>
                  <a:srgbClr val="3C1C66"/>
                </a:solidFill>
                <a:latin typeface="Lucida Sans Unicode"/>
                <a:cs typeface="Lucida Sans Unicode"/>
              </a:rPr>
              <a:t> </a:t>
            </a:r>
            <a:r>
              <a:rPr sz="2500" spc="20" dirty="0">
                <a:solidFill>
                  <a:srgbClr val="3C1C66"/>
                </a:solidFill>
                <a:latin typeface="Lucida Sans Unicode"/>
                <a:cs typeface="Lucida Sans Unicode"/>
              </a:rPr>
              <a:t>sign</a:t>
            </a:r>
            <a:r>
              <a:rPr sz="2500" spc="-130" dirty="0">
                <a:solidFill>
                  <a:srgbClr val="3C1C66"/>
                </a:solidFill>
                <a:latin typeface="Lucida Sans Unicode"/>
                <a:cs typeface="Lucida Sans Unicode"/>
              </a:rPr>
              <a:t> </a:t>
            </a:r>
            <a:r>
              <a:rPr sz="2500" spc="30" dirty="0">
                <a:solidFill>
                  <a:srgbClr val="3C1C66"/>
                </a:solidFill>
                <a:latin typeface="Lucida Sans Unicode"/>
                <a:cs typeface="Lucida Sans Unicode"/>
              </a:rPr>
              <a:t>detection.</a:t>
            </a:r>
            <a:endParaRPr sz="2500">
              <a:latin typeface="Lucida Sans Unicode"/>
              <a:cs typeface="Lucida Sans Unicod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8"/>
            <a:ext cx="17461865" cy="9516745"/>
            <a:chOff x="413125" y="399648"/>
            <a:chExt cx="17461865" cy="9516745"/>
          </a:xfrm>
        </p:grpSpPr>
        <p:pic>
          <p:nvPicPr>
            <p:cNvPr id="3" name="object 3"/>
            <p:cNvPicPr/>
            <p:nvPr/>
          </p:nvPicPr>
          <p:blipFill>
            <a:blip r:embed="rId2" cstate="print"/>
            <a:stretch>
              <a:fillRect/>
            </a:stretch>
          </p:blipFill>
          <p:spPr>
            <a:xfrm>
              <a:off x="4908763" y="1937529"/>
              <a:ext cx="635051" cy="635051"/>
            </a:xfrm>
            <a:prstGeom prst="rect">
              <a:avLst/>
            </a:prstGeom>
          </p:spPr>
        </p:pic>
        <p:pic>
          <p:nvPicPr>
            <p:cNvPr id="4" name="object 4"/>
            <p:cNvPicPr/>
            <p:nvPr/>
          </p:nvPicPr>
          <p:blipFill>
            <a:blip r:embed="rId3" cstate="print"/>
            <a:stretch>
              <a:fillRect/>
            </a:stretch>
          </p:blipFill>
          <p:spPr>
            <a:xfrm>
              <a:off x="16332133" y="8080937"/>
              <a:ext cx="635051" cy="635051"/>
            </a:xfrm>
            <a:prstGeom prst="rect">
              <a:avLst/>
            </a:prstGeom>
          </p:spPr>
        </p:pic>
        <p:pic>
          <p:nvPicPr>
            <p:cNvPr id="5" name="object 5"/>
            <p:cNvPicPr/>
            <p:nvPr/>
          </p:nvPicPr>
          <p:blipFill>
            <a:blip r:embed="rId4" cstate="print"/>
            <a:stretch>
              <a:fillRect/>
            </a:stretch>
          </p:blipFill>
          <p:spPr>
            <a:xfrm>
              <a:off x="12231313" y="3384881"/>
              <a:ext cx="5024859" cy="5181600"/>
            </a:xfrm>
            <a:prstGeom prst="rect">
              <a:avLst/>
            </a:prstGeom>
          </p:spPr>
        </p:pic>
      </p:grpSp>
      <p:sp>
        <p:nvSpPr>
          <p:cNvPr id="6" name="object 6"/>
          <p:cNvSpPr txBox="1">
            <a:spLocks noGrp="1"/>
          </p:cNvSpPr>
          <p:nvPr>
            <p:ph type="title"/>
          </p:nvPr>
        </p:nvSpPr>
        <p:spPr>
          <a:xfrm>
            <a:off x="6862425" y="2211714"/>
            <a:ext cx="5609590" cy="939800"/>
          </a:xfrm>
          <a:prstGeom prst="rect">
            <a:avLst/>
          </a:prstGeom>
        </p:spPr>
        <p:txBody>
          <a:bodyPr vert="horz" wrap="square" lIns="0" tIns="12700" rIns="0" bIns="0" rtlCol="0">
            <a:spAutoFit/>
          </a:bodyPr>
          <a:lstStyle/>
          <a:p>
            <a:pPr marL="12700">
              <a:lnSpc>
                <a:spcPct val="100000"/>
              </a:lnSpc>
              <a:spcBef>
                <a:spcPts val="100"/>
              </a:spcBef>
            </a:pPr>
            <a:r>
              <a:rPr sz="6000" spc="445" dirty="0"/>
              <a:t>OBSERVATION</a:t>
            </a:r>
            <a:endParaRPr sz="6000"/>
          </a:p>
        </p:txBody>
      </p:sp>
      <p:sp>
        <p:nvSpPr>
          <p:cNvPr id="7" name="object 7"/>
          <p:cNvSpPr txBox="1"/>
          <p:nvPr/>
        </p:nvSpPr>
        <p:spPr>
          <a:xfrm>
            <a:off x="1016000" y="3583054"/>
            <a:ext cx="10746740" cy="5104130"/>
          </a:xfrm>
          <a:prstGeom prst="rect">
            <a:avLst/>
          </a:prstGeom>
        </p:spPr>
        <p:txBody>
          <a:bodyPr vert="horz" wrap="square" lIns="0" tIns="12700" rIns="0" bIns="0" rtlCol="0">
            <a:spAutoFit/>
          </a:bodyPr>
          <a:lstStyle/>
          <a:p>
            <a:pPr marL="12700" marR="40640" indent="374015" algn="just">
              <a:lnSpc>
                <a:spcPct val="117100"/>
              </a:lnSpc>
              <a:spcBef>
                <a:spcPts val="100"/>
              </a:spcBef>
            </a:pPr>
            <a:r>
              <a:rPr sz="1900" spc="-5" dirty="0">
                <a:solidFill>
                  <a:srgbClr val="3C1C66"/>
                </a:solidFill>
                <a:latin typeface="Lucida Sans Unicode"/>
                <a:cs typeface="Lucida Sans Unicode"/>
              </a:rPr>
              <a:t>The </a:t>
            </a:r>
            <a:r>
              <a:rPr sz="1900" spc="55" dirty="0">
                <a:solidFill>
                  <a:srgbClr val="3C1C66"/>
                </a:solidFill>
                <a:latin typeface="Lucida Sans Unicode"/>
                <a:cs typeface="Lucida Sans Unicode"/>
              </a:rPr>
              <a:t>proposed </a:t>
            </a:r>
            <a:r>
              <a:rPr sz="1900" spc="65" dirty="0">
                <a:solidFill>
                  <a:srgbClr val="3C1C66"/>
                </a:solidFill>
                <a:latin typeface="Lucida Sans Unicode"/>
                <a:cs typeface="Lucida Sans Unicode"/>
              </a:rPr>
              <a:t>system </a:t>
            </a:r>
            <a:r>
              <a:rPr sz="1900" spc="-30" dirty="0">
                <a:solidFill>
                  <a:srgbClr val="3C1C66"/>
                </a:solidFill>
                <a:latin typeface="Lucida Sans Unicode"/>
                <a:cs typeface="Lucida Sans Unicode"/>
              </a:rPr>
              <a:t>is </a:t>
            </a:r>
            <a:r>
              <a:rPr sz="1900" spc="40" dirty="0">
                <a:solidFill>
                  <a:srgbClr val="3C1C66"/>
                </a:solidFill>
                <a:latin typeface="Lucida Sans Unicode"/>
                <a:cs typeface="Lucida Sans Unicode"/>
              </a:rPr>
              <a:t>simple </a:t>
            </a:r>
            <a:r>
              <a:rPr sz="1900" spc="120" dirty="0">
                <a:solidFill>
                  <a:srgbClr val="3C1C66"/>
                </a:solidFill>
                <a:latin typeface="Lucida Sans Unicode"/>
                <a:cs typeface="Lucida Sans Unicode"/>
              </a:rPr>
              <a:t>and </a:t>
            </a:r>
            <a:r>
              <a:rPr sz="1900" spc="70" dirty="0">
                <a:solidFill>
                  <a:srgbClr val="3C1C66"/>
                </a:solidFill>
                <a:latin typeface="Lucida Sans Unicode"/>
                <a:cs typeface="Lucida Sans Unicode"/>
              </a:rPr>
              <a:t>does </a:t>
            </a:r>
            <a:r>
              <a:rPr sz="1900" spc="45" dirty="0">
                <a:solidFill>
                  <a:srgbClr val="3C1C66"/>
                </a:solidFill>
                <a:latin typeface="Lucida Sans Unicode"/>
                <a:cs typeface="Lucida Sans Unicode"/>
              </a:rPr>
              <a:t>the </a:t>
            </a:r>
            <a:r>
              <a:rPr sz="1900" spc="35" dirty="0">
                <a:solidFill>
                  <a:srgbClr val="3C1C66"/>
                </a:solidFill>
                <a:latin typeface="Lucida Sans Unicode"/>
                <a:cs typeface="Lucida Sans Unicode"/>
              </a:rPr>
              <a:t>classification </a:t>
            </a:r>
            <a:r>
              <a:rPr sz="1900" spc="25" dirty="0">
                <a:solidFill>
                  <a:srgbClr val="3C1C66"/>
                </a:solidFill>
                <a:latin typeface="Lucida Sans Unicode"/>
                <a:cs typeface="Lucida Sans Unicode"/>
              </a:rPr>
              <a:t>quite </a:t>
            </a:r>
            <a:r>
              <a:rPr sz="1900" spc="90" dirty="0">
                <a:solidFill>
                  <a:srgbClr val="3C1C66"/>
                </a:solidFill>
                <a:latin typeface="Lucida Sans Unicode"/>
                <a:cs typeface="Lucida Sans Unicode"/>
              </a:rPr>
              <a:t>accurately </a:t>
            </a:r>
            <a:r>
              <a:rPr sz="1900" spc="45" dirty="0">
                <a:solidFill>
                  <a:srgbClr val="3C1C66"/>
                </a:solidFill>
                <a:latin typeface="Lucida Sans Unicode"/>
                <a:cs typeface="Lucida Sans Unicode"/>
              </a:rPr>
              <a:t>on the </a:t>
            </a:r>
            <a:r>
              <a:rPr sz="1900" spc="50" dirty="0">
                <a:solidFill>
                  <a:srgbClr val="3C1C66"/>
                </a:solidFill>
                <a:latin typeface="Lucida Sans Unicode"/>
                <a:cs typeface="Lucida Sans Unicode"/>
              </a:rPr>
              <a:t> </a:t>
            </a:r>
            <a:r>
              <a:rPr sz="1900" spc="10" dirty="0">
                <a:solidFill>
                  <a:srgbClr val="3C1C66"/>
                </a:solidFill>
                <a:latin typeface="Lucida Sans Unicode"/>
                <a:cs typeface="Lucida Sans Unicode"/>
              </a:rPr>
              <a:t>GTSRB</a:t>
            </a:r>
            <a:r>
              <a:rPr sz="1900" spc="-85" dirty="0">
                <a:solidFill>
                  <a:srgbClr val="3C1C66"/>
                </a:solidFill>
                <a:latin typeface="Lucida Sans Unicode"/>
                <a:cs typeface="Lucida Sans Unicode"/>
              </a:rPr>
              <a:t> </a:t>
            </a:r>
            <a:r>
              <a:rPr sz="1900" spc="95" dirty="0">
                <a:solidFill>
                  <a:srgbClr val="3C1C66"/>
                </a:solidFill>
                <a:latin typeface="Lucida Sans Unicode"/>
                <a:cs typeface="Lucida Sans Unicode"/>
              </a:rPr>
              <a:t>dataset</a:t>
            </a:r>
            <a:r>
              <a:rPr sz="1900" spc="-80" dirty="0">
                <a:solidFill>
                  <a:srgbClr val="3C1C66"/>
                </a:solidFill>
                <a:latin typeface="Lucida Sans Unicode"/>
                <a:cs typeface="Lucida Sans Unicode"/>
              </a:rPr>
              <a:t> </a:t>
            </a:r>
            <a:r>
              <a:rPr sz="1900" spc="130" dirty="0">
                <a:solidFill>
                  <a:srgbClr val="3C1C66"/>
                </a:solidFill>
                <a:latin typeface="Lucida Sans Unicode"/>
                <a:cs typeface="Lucida Sans Unicode"/>
              </a:rPr>
              <a:t>as</a:t>
            </a:r>
            <a:r>
              <a:rPr sz="1900" spc="-85" dirty="0">
                <a:solidFill>
                  <a:srgbClr val="3C1C66"/>
                </a:solidFill>
                <a:latin typeface="Lucida Sans Unicode"/>
                <a:cs typeface="Lucida Sans Unicode"/>
              </a:rPr>
              <a:t> </a:t>
            </a:r>
            <a:r>
              <a:rPr sz="1900" spc="10" dirty="0">
                <a:solidFill>
                  <a:srgbClr val="3C1C66"/>
                </a:solidFill>
                <a:latin typeface="Lucida Sans Unicode"/>
                <a:cs typeface="Lucida Sans Unicode"/>
              </a:rPr>
              <a:t>well</a:t>
            </a:r>
            <a:r>
              <a:rPr sz="1900" spc="-80" dirty="0">
                <a:solidFill>
                  <a:srgbClr val="3C1C66"/>
                </a:solidFill>
                <a:latin typeface="Lucida Sans Unicode"/>
                <a:cs typeface="Lucida Sans Unicode"/>
              </a:rPr>
              <a:t> </a:t>
            </a:r>
            <a:r>
              <a:rPr sz="1900" spc="130" dirty="0">
                <a:solidFill>
                  <a:srgbClr val="3C1C66"/>
                </a:solidFill>
                <a:latin typeface="Lucida Sans Unicode"/>
                <a:cs typeface="Lucida Sans Unicode"/>
              </a:rPr>
              <a:t>as</a:t>
            </a:r>
            <a:r>
              <a:rPr sz="1900" spc="-80" dirty="0">
                <a:solidFill>
                  <a:srgbClr val="3C1C66"/>
                </a:solidFill>
                <a:latin typeface="Lucida Sans Unicode"/>
                <a:cs typeface="Lucida Sans Unicode"/>
              </a:rPr>
              <a:t> </a:t>
            </a:r>
            <a:r>
              <a:rPr sz="1900" spc="45" dirty="0">
                <a:solidFill>
                  <a:srgbClr val="3C1C66"/>
                </a:solidFill>
                <a:latin typeface="Lucida Sans Unicode"/>
                <a:cs typeface="Lucida Sans Unicode"/>
              </a:rPr>
              <a:t>the</a:t>
            </a:r>
            <a:r>
              <a:rPr sz="1900" spc="-85" dirty="0">
                <a:solidFill>
                  <a:srgbClr val="3C1C66"/>
                </a:solidFill>
                <a:latin typeface="Lucida Sans Unicode"/>
                <a:cs typeface="Lucida Sans Unicode"/>
              </a:rPr>
              <a:t> </a:t>
            </a:r>
            <a:r>
              <a:rPr sz="1900" spc="50" dirty="0">
                <a:solidFill>
                  <a:srgbClr val="3C1C66"/>
                </a:solidFill>
                <a:latin typeface="Lucida Sans Unicode"/>
                <a:cs typeface="Lucida Sans Unicode"/>
              </a:rPr>
              <a:t>newly</a:t>
            </a:r>
            <a:r>
              <a:rPr sz="1900" spc="-80" dirty="0">
                <a:solidFill>
                  <a:srgbClr val="3C1C66"/>
                </a:solidFill>
                <a:latin typeface="Lucida Sans Unicode"/>
                <a:cs typeface="Lucida Sans Unicode"/>
              </a:rPr>
              <a:t> </a:t>
            </a:r>
            <a:r>
              <a:rPr sz="1900" spc="80" dirty="0">
                <a:solidFill>
                  <a:srgbClr val="3C1C66"/>
                </a:solidFill>
                <a:latin typeface="Lucida Sans Unicode"/>
                <a:cs typeface="Lucida Sans Unicode"/>
              </a:rPr>
              <a:t>generated</a:t>
            </a:r>
            <a:r>
              <a:rPr sz="1900" spc="-80" dirty="0">
                <a:solidFill>
                  <a:srgbClr val="3C1C66"/>
                </a:solidFill>
                <a:latin typeface="Lucida Sans Unicode"/>
                <a:cs typeface="Lucida Sans Unicode"/>
              </a:rPr>
              <a:t> </a:t>
            </a:r>
            <a:r>
              <a:rPr sz="1900" spc="70" dirty="0">
                <a:solidFill>
                  <a:srgbClr val="3C1C66"/>
                </a:solidFill>
                <a:latin typeface="Lucida Sans Unicode"/>
                <a:cs typeface="Lucida Sans Unicode"/>
              </a:rPr>
              <a:t>one</a:t>
            </a:r>
            <a:r>
              <a:rPr sz="1900" spc="-85" dirty="0">
                <a:solidFill>
                  <a:srgbClr val="3C1C66"/>
                </a:solidFill>
                <a:latin typeface="Lucida Sans Unicode"/>
                <a:cs typeface="Lucida Sans Unicode"/>
              </a:rPr>
              <a:t> </a:t>
            </a:r>
            <a:r>
              <a:rPr sz="1900" spc="45" dirty="0">
                <a:solidFill>
                  <a:srgbClr val="3C1C66"/>
                </a:solidFill>
                <a:latin typeface="Lucida Sans Unicode"/>
                <a:cs typeface="Lucida Sans Unicode"/>
              </a:rPr>
              <a:t>(consisting</a:t>
            </a:r>
            <a:r>
              <a:rPr sz="1900" spc="-80" dirty="0">
                <a:solidFill>
                  <a:srgbClr val="3C1C66"/>
                </a:solidFill>
                <a:latin typeface="Lucida Sans Unicode"/>
                <a:cs typeface="Lucida Sans Unicode"/>
              </a:rPr>
              <a:t> </a:t>
            </a:r>
            <a:r>
              <a:rPr sz="1900" spc="-15" dirty="0">
                <a:solidFill>
                  <a:srgbClr val="3C1C66"/>
                </a:solidFill>
                <a:latin typeface="Lucida Sans Unicode"/>
                <a:cs typeface="Lucida Sans Unicode"/>
              </a:rPr>
              <a:t>of</a:t>
            </a:r>
            <a:r>
              <a:rPr sz="1900" spc="-80" dirty="0">
                <a:solidFill>
                  <a:srgbClr val="3C1C66"/>
                </a:solidFill>
                <a:latin typeface="Lucida Sans Unicode"/>
                <a:cs typeface="Lucida Sans Unicode"/>
              </a:rPr>
              <a:t> </a:t>
            </a:r>
            <a:r>
              <a:rPr sz="1900" spc="-15" dirty="0">
                <a:solidFill>
                  <a:srgbClr val="3C1C66"/>
                </a:solidFill>
                <a:latin typeface="Lucida Sans Unicode"/>
                <a:cs typeface="Lucida Sans Unicode"/>
              </a:rPr>
              <a:t>truly</a:t>
            </a:r>
            <a:r>
              <a:rPr sz="1900" spc="-85" dirty="0">
                <a:solidFill>
                  <a:srgbClr val="3C1C66"/>
                </a:solidFill>
                <a:latin typeface="Lucida Sans Unicode"/>
                <a:cs typeface="Lucida Sans Unicode"/>
              </a:rPr>
              <a:t> </a:t>
            </a:r>
            <a:r>
              <a:rPr sz="1900" spc="-20" dirty="0">
                <a:solidFill>
                  <a:srgbClr val="3C1C66"/>
                </a:solidFill>
                <a:latin typeface="Lucida Sans Unicode"/>
                <a:cs typeface="Lucida Sans Unicode"/>
              </a:rPr>
              <a:t>existing</a:t>
            </a:r>
            <a:r>
              <a:rPr sz="1900" spc="-80" dirty="0">
                <a:solidFill>
                  <a:srgbClr val="3C1C66"/>
                </a:solidFill>
                <a:latin typeface="Lucida Sans Unicode"/>
                <a:cs typeface="Lucida Sans Unicode"/>
              </a:rPr>
              <a:t> </a:t>
            </a:r>
            <a:r>
              <a:rPr sz="1900" spc="95" dirty="0">
                <a:solidFill>
                  <a:srgbClr val="3C1C66"/>
                </a:solidFill>
                <a:latin typeface="Lucida Sans Unicode"/>
                <a:cs typeface="Lucida Sans Unicode"/>
              </a:rPr>
              <a:t>images</a:t>
            </a:r>
            <a:r>
              <a:rPr sz="1900" spc="-80" dirty="0">
                <a:solidFill>
                  <a:srgbClr val="3C1C66"/>
                </a:solidFill>
                <a:latin typeface="Lucida Sans Unicode"/>
                <a:cs typeface="Lucida Sans Unicode"/>
              </a:rPr>
              <a:t> </a:t>
            </a:r>
            <a:r>
              <a:rPr sz="1900" spc="-15" dirty="0">
                <a:solidFill>
                  <a:srgbClr val="3C1C66"/>
                </a:solidFill>
                <a:latin typeface="Lucida Sans Unicode"/>
                <a:cs typeface="Lucida Sans Unicode"/>
              </a:rPr>
              <a:t>of </a:t>
            </a:r>
            <a:r>
              <a:rPr sz="1900" spc="-590" dirty="0">
                <a:solidFill>
                  <a:srgbClr val="3C1C66"/>
                </a:solidFill>
                <a:latin typeface="Lucida Sans Unicode"/>
                <a:cs typeface="Lucida Sans Unicode"/>
              </a:rPr>
              <a:t> </a:t>
            </a:r>
            <a:r>
              <a:rPr sz="1900" spc="20" dirty="0">
                <a:solidFill>
                  <a:srgbClr val="3C1C66"/>
                </a:solidFill>
                <a:latin typeface="Lucida Sans Unicode"/>
                <a:cs typeface="Lucida Sans Unicode"/>
              </a:rPr>
              <a:t>all </a:t>
            </a:r>
            <a:r>
              <a:rPr sz="1900" spc="45" dirty="0">
                <a:solidFill>
                  <a:srgbClr val="3C1C66"/>
                </a:solidFill>
                <a:latin typeface="Lucida Sans Unicode"/>
                <a:cs typeface="Lucida Sans Unicode"/>
              </a:rPr>
              <a:t>type), </a:t>
            </a:r>
            <a:r>
              <a:rPr sz="1900" spc="120" dirty="0">
                <a:solidFill>
                  <a:srgbClr val="3C1C66"/>
                </a:solidFill>
                <a:latin typeface="Lucida Sans Unicode"/>
                <a:cs typeface="Lucida Sans Unicode"/>
              </a:rPr>
              <a:t>and </a:t>
            </a:r>
            <a:r>
              <a:rPr sz="1900" dirty="0">
                <a:solidFill>
                  <a:srgbClr val="3C1C66"/>
                </a:solidFill>
                <a:latin typeface="Lucida Sans Unicode"/>
                <a:cs typeface="Lucida Sans Unicode"/>
              </a:rPr>
              <a:t>finally </a:t>
            </a:r>
            <a:r>
              <a:rPr sz="1900" spc="45" dirty="0">
                <a:solidFill>
                  <a:srgbClr val="3C1C66"/>
                </a:solidFill>
                <a:latin typeface="Lucida Sans Unicode"/>
                <a:cs typeface="Lucida Sans Unicode"/>
              </a:rPr>
              <a:t>the </a:t>
            </a:r>
            <a:r>
              <a:rPr sz="1900" spc="70" dirty="0">
                <a:solidFill>
                  <a:srgbClr val="3C1C66"/>
                </a:solidFill>
                <a:latin typeface="Lucida Sans Unicode"/>
                <a:cs typeface="Lucida Sans Unicode"/>
              </a:rPr>
              <a:t>model </a:t>
            </a:r>
            <a:r>
              <a:rPr sz="1900" spc="150" dirty="0">
                <a:solidFill>
                  <a:srgbClr val="3C1C66"/>
                </a:solidFill>
                <a:latin typeface="Lucida Sans Unicode"/>
                <a:cs typeface="Lucida Sans Unicode"/>
              </a:rPr>
              <a:t>can </a:t>
            </a:r>
            <a:r>
              <a:rPr sz="1900" spc="35" dirty="0">
                <a:solidFill>
                  <a:srgbClr val="3C1C66"/>
                </a:solidFill>
                <a:latin typeface="Lucida Sans Unicode"/>
                <a:cs typeface="Lucida Sans Unicode"/>
              </a:rPr>
              <a:t>successfully </a:t>
            </a:r>
            <a:r>
              <a:rPr sz="1900" spc="80" dirty="0">
                <a:solidFill>
                  <a:srgbClr val="3C1C66"/>
                </a:solidFill>
                <a:latin typeface="Lucida Sans Unicode"/>
                <a:cs typeface="Lucida Sans Unicode"/>
              </a:rPr>
              <a:t>capture </a:t>
            </a:r>
            <a:r>
              <a:rPr sz="1900" spc="95" dirty="0">
                <a:solidFill>
                  <a:srgbClr val="3C1C66"/>
                </a:solidFill>
                <a:latin typeface="Lucida Sans Unicode"/>
                <a:cs typeface="Lucida Sans Unicode"/>
              </a:rPr>
              <a:t>images </a:t>
            </a:r>
            <a:r>
              <a:rPr sz="1900" spc="120" dirty="0">
                <a:solidFill>
                  <a:srgbClr val="3C1C66"/>
                </a:solidFill>
                <a:latin typeface="Lucida Sans Unicode"/>
                <a:cs typeface="Lucida Sans Unicode"/>
              </a:rPr>
              <a:t>and </a:t>
            </a:r>
            <a:r>
              <a:rPr sz="1900" spc="40" dirty="0">
                <a:solidFill>
                  <a:srgbClr val="3C1C66"/>
                </a:solidFill>
                <a:latin typeface="Lucida Sans Unicode"/>
                <a:cs typeface="Lucida Sans Unicode"/>
              </a:rPr>
              <a:t>predict </a:t>
            </a:r>
            <a:r>
              <a:rPr sz="1900" spc="80" dirty="0">
                <a:solidFill>
                  <a:srgbClr val="3C1C66"/>
                </a:solidFill>
                <a:latin typeface="Lucida Sans Unicode"/>
                <a:cs typeface="Lucida Sans Unicode"/>
              </a:rPr>
              <a:t>them </a:t>
            </a:r>
            <a:r>
              <a:rPr sz="1900" spc="85" dirty="0">
                <a:solidFill>
                  <a:srgbClr val="3C1C66"/>
                </a:solidFill>
                <a:latin typeface="Lucida Sans Unicode"/>
                <a:cs typeface="Lucida Sans Unicode"/>
              </a:rPr>
              <a:t> </a:t>
            </a:r>
            <a:r>
              <a:rPr sz="1900" spc="90" dirty="0">
                <a:solidFill>
                  <a:srgbClr val="3C1C66"/>
                </a:solidFill>
                <a:latin typeface="Lucida Sans Unicode"/>
                <a:cs typeface="Lucida Sans Unicode"/>
              </a:rPr>
              <a:t>accurately</a:t>
            </a:r>
            <a:r>
              <a:rPr sz="1900" spc="-85" dirty="0">
                <a:solidFill>
                  <a:srgbClr val="3C1C66"/>
                </a:solidFill>
                <a:latin typeface="Lucida Sans Unicode"/>
                <a:cs typeface="Lucida Sans Unicode"/>
              </a:rPr>
              <a:t> </a:t>
            </a:r>
            <a:r>
              <a:rPr sz="1900" spc="90" dirty="0">
                <a:solidFill>
                  <a:srgbClr val="3C1C66"/>
                </a:solidFill>
                <a:latin typeface="Lucida Sans Unicode"/>
                <a:cs typeface="Lucida Sans Unicode"/>
              </a:rPr>
              <a:t>even</a:t>
            </a:r>
            <a:r>
              <a:rPr sz="1900" spc="-80" dirty="0">
                <a:solidFill>
                  <a:srgbClr val="3C1C66"/>
                </a:solidFill>
                <a:latin typeface="Lucida Sans Unicode"/>
                <a:cs typeface="Lucida Sans Unicode"/>
              </a:rPr>
              <a:t> if</a:t>
            </a:r>
            <a:r>
              <a:rPr sz="1900" spc="-85" dirty="0">
                <a:solidFill>
                  <a:srgbClr val="3C1C66"/>
                </a:solidFill>
                <a:latin typeface="Lucida Sans Unicode"/>
                <a:cs typeface="Lucida Sans Unicode"/>
              </a:rPr>
              <a:t> </a:t>
            </a:r>
            <a:r>
              <a:rPr sz="1900" spc="45" dirty="0">
                <a:solidFill>
                  <a:srgbClr val="3C1C66"/>
                </a:solidFill>
                <a:latin typeface="Lucida Sans Unicode"/>
                <a:cs typeface="Lucida Sans Unicode"/>
              </a:rPr>
              <a:t>the</a:t>
            </a:r>
            <a:r>
              <a:rPr sz="1900" spc="-80" dirty="0">
                <a:solidFill>
                  <a:srgbClr val="3C1C66"/>
                </a:solidFill>
                <a:latin typeface="Lucida Sans Unicode"/>
                <a:cs typeface="Lucida Sans Unicode"/>
              </a:rPr>
              <a:t> </a:t>
            </a:r>
            <a:r>
              <a:rPr sz="1900" spc="60" dirty="0">
                <a:solidFill>
                  <a:srgbClr val="3C1C66"/>
                </a:solidFill>
                <a:latin typeface="Lucida Sans Unicode"/>
                <a:cs typeface="Lucida Sans Unicode"/>
              </a:rPr>
              <a:t>background</a:t>
            </a:r>
            <a:r>
              <a:rPr sz="1900" spc="-80" dirty="0">
                <a:solidFill>
                  <a:srgbClr val="3C1C66"/>
                </a:solidFill>
                <a:latin typeface="Lucida Sans Unicode"/>
                <a:cs typeface="Lucida Sans Unicode"/>
              </a:rPr>
              <a:t> </a:t>
            </a:r>
            <a:r>
              <a:rPr sz="1900" spc="-15" dirty="0">
                <a:solidFill>
                  <a:srgbClr val="3C1C66"/>
                </a:solidFill>
                <a:latin typeface="Lucida Sans Unicode"/>
                <a:cs typeface="Lucida Sans Unicode"/>
              </a:rPr>
              <a:t>of</a:t>
            </a:r>
            <a:r>
              <a:rPr sz="1900" spc="-85" dirty="0">
                <a:solidFill>
                  <a:srgbClr val="3C1C66"/>
                </a:solidFill>
                <a:latin typeface="Lucida Sans Unicode"/>
                <a:cs typeface="Lucida Sans Unicode"/>
              </a:rPr>
              <a:t> </a:t>
            </a:r>
            <a:r>
              <a:rPr sz="1900" spc="45" dirty="0">
                <a:solidFill>
                  <a:srgbClr val="3C1C66"/>
                </a:solidFill>
                <a:latin typeface="Lucida Sans Unicode"/>
                <a:cs typeface="Lucida Sans Unicode"/>
              </a:rPr>
              <a:t>the</a:t>
            </a:r>
            <a:r>
              <a:rPr sz="1900" spc="-80" dirty="0">
                <a:solidFill>
                  <a:srgbClr val="3C1C66"/>
                </a:solidFill>
                <a:latin typeface="Lucida Sans Unicode"/>
                <a:cs typeface="Lucida Sans Unicode"/>
              </a:rPr>
              <a:t> </a:t>
            </a:r>
            <a:r>
              <a:rPr sz="1900" spc="110" dirty="0">
                <a:solidFill>
                  <a:srgbClr val="3C1C66"/>
                </a:solidFill>
                <a:latin typeface="Lucida Sans Unicode"/>
                <a:cs typeface="Lucida Sans Unicode"/>
              </a:rPr>
              <a:t>image</a:t>
            </a:r>
            <a:r>
              <a:rPr sz="1900" spc="-85" dirty="0">
                <a:solidFill>
                  <a:srgbClr val="3C1C66"/>
                </a:solidFill>
                <a:latin typeface="Lucida Sans Unicode"/>
                <a:cs typeface="Lucida Sans Unicode"/>
              </a:rPr>
              <a:t> </a:t>
            </a:r>
            <a:r>
              <a:rPr sz="1900" spc="-30" dirty="0">
                <a:solidFill>
                  <a:srgbClr val="3C1C66"/>
                </a:solidFill>
                <a:latin typeface="Lucida Sans Unicode"/>
                <a:cs typeface="Lucida Sans Unicode"/>
              </a:rPr>
              <a:t>is</a:t>
            </a:r>
            <a:r>
              <a:rPr sz="1900" spc="-80" dirty="0">
                <a:solidFill>
                  <a:srgbClr val="3C1C66"/>
                </a:solidFill>
                <a:latin typeface="Lucida Sans Unicode"/>
                <a:cs typeface="Lucida Sans Unicode"/>
              </a:rPr>
              <a:t> </a:t>
            </a:r>
            <a:r>
              <a:rPr sz="1900" spc="20" dirty="0">
                <a:solidFill>
                  <a:srgbClr val="3C1C66"/>
                </a:solidFill>
                <a:latin typeface="Lucida Sans Unicode"/>
                <a:cs typeface="Lucida Sans Unicode"/>
              </a:rPr>
              <a:t>not</a:t>
            </a:r>
            <a:r>
              <a:rPr sz="1900" spc="-80" dirty="0">
                <a:solidFill>
                  <a:srgbClr val="3C1C66"/>
                </a:solidFill>
                <a:latin typeface="Lucida Sans Unicode"/>
                <a:cs typeface="Lucida Sans Unicode"/>
              </a:rPr>
              <a:t> </a:t>
            </a:r>
            <a:r>
              <a:rPr sz="1900" spc="110" dirty="0">
                <a:solidFill>
                  <a:srgbClr val="3C1C66"/>
                </a:solidFill>
                <a:latin typeface="Lucida Sans Unicode"/>
                <a:cs typeface="Lucida Sans Unicode"/>
              </a:rPr>
              <a:t>much</a:t>
            </a:r>
            <a:r>
              <a:rPr sz="1900" spc="-85" dirty="0">
                <a:solidFill>
                  <a:srgbClr val="3C1C66"/>
                </a:solidFill>
                <a:latin typeface="Lucida Sans Unicode"/>
                <a:cs typeface="Lucida Sans Unicode"/>
              </a:rPr>
              <a:t> </a:t>
            </a:r>
            <a:r>
              <a:rPr sz="1900" spc="30" dirty="0">
                <a:solidFill>
                  <a:srgbClr val="3C1C66"/>
                </a:solidFill>
                <a:latin typeface="Lucida Sans Unicode"/>
                <a:cs typeface="Lucida Sans Unicode"/>
              </a:rPr>
              <a:t>clear.</a:t>
            </a:r>
            <a:r>
              <a:rPr sz="1900" spc="-80" dirty="0">
                <a:solidFill>
                  <a:srgbClr val="3C1C66"/>
                </a:solidFill>
                <a:latin typeface="Lucida Sans Unicode"/>
                <a:cs typeface="Lucida Sans Unicode"/>
              </a:rPr>
              <a:t> </a:t>
            </a:r>
            <a:r>
              <a:rPr sz="1900" spc="-5" dirty="0">
                <a:solidFill>
                  <a:srgbClr val="3C1C66"/>
                </a:solidFill>
                <a:latin typeface="Lucida Sans Unicode"/>
                <a:cs typeface="Lucida Sans Unicode"/>
              </a:rPr>
              <a:t>The</a:t>
            </a:r>
            <a:r>
              <a:rPr sz="1900" spc="-85" dirty="0">
                <a:solidFill>
                  <a:srgbClr val="3C1C66"/>
                </a:solidFill>
                <a:latin typeface="Lucida Sans Unicode"/>
                <a:cs typeface="Lucida Sans Unicode"/>
              </a:rPr>
              <a:t> </a:t>
            </a:r>
            <a:r>
              <a:rPr sz="1900" spc="55" dirty="0">
                <a:solidFill>
                  <a:srgbClr val="3C1C66"/>
                </a:solidFill>
                <a:latin typeface="Lucida Sans Unicode"/>
                <a:cs typeface="Lucida Sans Unicode"/>
              </a:rPr>
              <a:t>proposed</a:t>
            </a:r>
            <a:r>
              <a:rPr sz="1900" spc="-80" dirty="0">
                <a:solidFill>
                  <a:srgbClr val="3C1C66"/>
                </a:solidFill>
                <a:latin typeface="Lucida Sans Unicode"/>
                <a:cs typeface="Lucida Sans Unicode"/>
              </a:rPr>
              <a:t> </a:t>
            </a:r>
            <a:r>
              <a:rPr sz="1900" spc="65" dirty="0">
                <a:solidFill>
                  <a:srgbClr val="3C1C66"/>
                </a:solidFill>
                <a:latin typeface="Lucida Sans Unicode"/>
                <a:cs typeface="Lucida Sans Unicode"/>
              </a:rPr>
              <a:t>system </a:t>
            </a:r>
            <a:r>
              <a:rPr sz="1900" spc="-590" dirty="0">
                <a:solidFill>
                  <a:srgbClr val="3C1C66"/>
                </a:solidFill>
                <a:latin typeface="Lucida Sans Unicode"/>
                <a:cs typeface="Lucida Sans Unicode"/>
              </a:rPr>
              <a:t> </a:t>
            </a:r>
            <a:r>
              <a:rPr sz="1900" spc="50" dirty="0">
                <a:solidFill>
                  <a:srgbClr val="3C1C66"/>
                </a:solidFill>
                <a:latin typeface="Lucida Sans Unicode"/>
                <a:cs typeface="Lucida Sans Unicode"/>
              </a:rPr>
              <a:t>uses </a:t>
            </a:r>
            <a:r>
              <a:rPr sz="1900" spc="35" dirty="0">
                <a:solidFill>
                  <a:srgbClr val="3C1C66"/>
                </a:solidFill>
                <a:latin typeface="Lucida Sans Unicode"/>
                <a:cs typeface="Lucida Sans Unicode"/>
              </a:rPr>
              <a:t>Convolutional </a:t>
            </a:r>
            <a:r>
              <a:rPr sz="1900" spc="25" dirty="0">
                <a:solidFill>
                  <a:srgbClr val="3C1C66"/>
                </a:solidFill>
                <a:latin typeface="Lucida Sans Unicode"/>
                <a:cs typeface="Lucida Sans Unicode"/>
              </a:rPr>
              <a:t>Neural </a:t>
            </a:r>
            <a:r>
              <a:rPr sz="1900" spc="-5" dirty="0">
                <a:solidFill>
                  <a:srgbClr val="3C1C66"/>
                </a:solidFill>
                <a:latin typeface="Lucida Sans Unicode"/>
                <a:cs typeface="Lucida Sans Unicode"/>
              </a:rPr>
              <a:t>Network </a:t>
            </a:r>
            <a:r>
              <a:rPr sz="1900" spc="100" dirty="0">
                <a:solidFill>
                  <a:srgbClr val="3C1C66"/>
                </a:solidFill>
                <a:latin typeface="Lucida Sans Unicode"/>
                <a:cs typeface="Lucida Sans Unicode"/>
              </a:rPr>
              <a:t>(CNN) </a:t>
            </a:r>
            <a:r>
              <a:rPr sz="1900" spc="15" dirty="0">
                <a:solidFill>
                  <a:srgbClr val="3C1C66"/>
                </a:solidFill>
                <a:latin typeface="Lucida Sans Unicode"/>
                <a:cs typeface="Lucida Sans Unicode"/>
              </a:rPr>
              <a:t>to </a:t>
            </a:r>
            <a:r>
              <a:rPr sz="1900" spc="20" dirty="0">
                <a:solidFill>
                  <a:srgbClr val="3C1C66"/>
                </a:solidFill>
                <a:latin typeface="Lucida Sans Unicode"/>
                <a:cs typeface="Lucida Sans Unicode"/>
              </a:rPr>
              <a:t>train </a:t>
            </a:r>
            <a:r>
              <a:rPr sz="1900" spc="45" dirty="0">
                <a:solidFill>
                  <a:srgbClr val="3C1C66"/>
                </a:solidFill>
                <a:latin typeface="Lucida Sans Unicode"/>
                <a:cs typeface="Lucida Sans Unicode"/>
              </a:rPr>
              <a:t>the </a:t>
            </a:r>
            <a:r>
              <a:rPr sz="1900" spc="25" dirty="0">
                <a:solidFill>
                  <a:srgbClr val="3C1C66"/>
                </a:solidFill>
                <a:latin typeface="Lucida Sans Unicode"/>
                <a:cs typeface="Lucida Sans Unicode"/>
              </a:rPr>
              <a:t>model. </a:t>
            </a:r>
            <a:r>
              <a:rPr sz="1900" spc="-5" dirty="0">
                <a:solidFill>
                  <a:srgbClr val="3C1C66"/>
                </a:solidFill>
                <a:latin typeface="Lucida Sans Unicode"/>
                <a:cs typeface="Lucida Sans Unicode"/>
              </a:rPr>
              <a:t>The </a:t>
            </a:r>
            <a:r>
              <a:rPr sz="1900" spc="95" dirty="0">
                <a:solidFill>
                  <a:srgbClr val="3C1C66"/>
                </a:solidFill>
                <a:latin typeface="Lucida Sans Unicode"/>
                <a:cs typeface="Lucida Sans Unicode"/>
              </a:rPr>
              <a:t>images are </a:t>
            </a:r>
            <a:r>
              <a:rPr sz="1900" spc="20" dirty="0">
                <a:solidFill>
                  <a:srgbClr val="3C1C66"/>
                </a:solidFill>
                <a:latin typeface="Lucida Sans Unicode"/>
                <a:cs typeface="Lucida Sans Unicode"/>
              </a:rPr>
              <a:t>pre- </a:t>
            </a:r>
            <a:r>
              <a:rPr sz="1900" spc="25" dirty="0">
                <a:solidFill>
                  <a:srgbClr val="3C1C66"/>
                </a:solidFill>
                <a:latin typeface="Lucida Sans Unicode"/>
                <a:cs typeface="Lucida Sans Unicode"/>
              </a:rPr>
              <a:t> </a:t>
            </a:r>
            <a:r>
              <a:rPr sz="1900" spc="40" dirty="0">
                <a:solidFill>
                  <a:srgbClr val="3C1C66"/>
                </a:solidFill>
                <a:latin typeface="Lucida Sans Unicode"/>
                <a:cs typeface="Lucida Sans Unicode"/>
              </a:rPr>
              <a:t>processed,</a:t>
            </a:r>
            <a:r>
              <a:rPr sz="1900" spc="-75" dirty="0">
                <a:solidFill>
                  <a:srgbClr val="3C1C66"/>
                </a:solidFill>
                <a:latin typeface="Lucida Sans Unicode"/>
                <a:cs typeface="Lucida Sans Unicode"/>
              </a:rPr>
              <a:t> </a:t>
            </a:r>
            <a:r>
              <a:rPr sz="1900" spc="120" dirty="0">
                <a:solidFill>
                  <a:srgbClr val="3C1C66"/>
                </a:solidFill>
                <a:latin typeface="Lucida Sans Unicode"/>
                <a:cs typeface="Lucida Sans Unicode"/>
              </a:rPr>
              <a:t>and</a:t>
            </a:r>
            <a:r>
              <a:rPr sz="1900" spc="-70" dirty="0">
                <a:solidFill>
                  <a:srgbClr val="3C1C66"/>
                </a:solidFill>
                <a:latin typeface="Lucida Sans Unicode"/>
                <a:cs typeface="Lucida Sans Unicode"/>
              </a:rPr>
              <a:t> </a:t>
            </a:r>
            <a:r>
              <a:rPr sz="1900" spc="50" dirty="0">
                <a:solidFill>
                  <a:srgbClr val="3C1C66"/>
                </a:solidFill>
                <a:latin typeface="Lucida Sans Unicode"/>
                <a:cs typeface="Lucida Sans Unicode"/>
              </a:rPr>
              <a:t>histogram</a:t>
            </a:r>
            <a:r>
              <a:rPr sz="1900" spc="-75" dirty="0">
                <a:solidFill>
                  <a:srgbClr val="3C1C66"/>
                </a:solidFill>
                <a:latin typeface="Lucida Sans Unicode"/>
                <a:cs typeface="Lucida Sans Unicode"/>
              </a:rPr>
              <a:t> </a:t>
            </a:r>
            <a:r>
              <a:rPr sz="1900" spc="25" dirty="0">
                <a:solidFill>
                  <a:srgbClr val="3C1C66"/>
                </a:solidFill>
                <a:latin typeface="Lucida Sans Unicode"/>
                <a:cs typeface="Lucida Sans Unicode"/>
              </a:rPr>
              <a:t>equalization</a:t>
            </a:r>
            <a:r>
              <a:rPr sz="1900" spc="-70" dirty="0">
                <a:solidFill>
                  <a:srgbClr val="3C1C66"/>
                </a:solidFill>
                <a:latin typeface="Lucida Sans Unicode"/>
                <a:cs typeface="Lucida Sans Unicode"/>
              </a:rPr>
              <a:t> </a:t>
            </a:r>
            <a:r>
              <a:rPr sz="1900" spc="-30" dirty="0">
                <a:solidFill>
                  <a:srgbClr val="3C1C66"/>
                </a:solidFill>
                <a:latin typeface="Lucida Sans Unicode"/>
                <a:cs typeface="Lucida Sans Unicode"/>
              </a:rPr>
              <a:t>is</a:t>
            </a:r>
            <a:r>
              <a:rPr sz="1900" spc="-75" dirty="0">
                <a:solidFill>
                  <a:srgbClr val="3C1C66"/>
                </a:solidFill>
                <a:latin typeface="Lucida Sans Unicode"/>
                <a:cs typeface="Lucida Sans Unicode"/>
              </a:rPr>
              <a:t> </a:t>
            </a:r>
            <a:r>
              <a:rPr sz="1900" spc="75" dirty="0">
                <a:solidFill>
                  <a:srgbClr val="3C1C66"/>
                </a:solidFill>
                <a:latin typeface="Lucida Sans Unicode"/>
                <a:cs typeface="Lucida Sans Unicode"/>
              </a:rPr>
              <a:t>done</a:t>
            </a:r>
            <a:r>
              <a:rPr sz="1900" spc="-70" dirty="0">
                <a:solidFill>
                  <a:srgbClr val="3C1C66"/>
                </a:solidFill>
                <a:latin typeface="Lucida Sans Unicode"/>
                <a:cs typeface="Lucida Sans Unicode"/>
              </a:rPr>
              <a:t> </a:t>
            </a:r>
            <a:r>
              <a:rPr sz="1900" spc="15" dirty="0">
                <a:solidFill>
                  <a:srgbClr val="3C1C66"/>
                </a:solidFill>
                <a:latin typeface="Lucida Sans Unicode"/>
                <a:cs typeface="Lucida Sans Unicode"/>
              </a:rPr>
              <a:t>to</a:t>
            </a:r>
            <a:r>
              <a:rPr sz="1900" spc="-75" dirty="0">
                <a:solidFill>
                  <a:srgbClr val="3C1C66"/>
                </a:solidFill>
                <a:latin typeface="Lucida Sans Unicode"/>
                <a:cs typeface="Lucida Sans Unicode"/>
              </a:rPr>
              <a:t> </a:t>
            </a:r>
            <a:r>
              <a:rPr sz="1900" spc="110" dirty="0">
                <a:solidFill>
                  <a:srgbClr val="3C1C66"/>
                </a:solidFill>
                <a:latin typeface="Lucida Sans Unicode"/>
                <a:cs typeface="Lucida Sans Unicode"/>
              </a:rPr>
              <a:t>enhance</a:t>
            </a:r>
            <a:r>
              <a:rPr sz="1900" spc="-70" dirty="0">
                <a:solidFill>
                  <a:srgbClr val="3C1C66"/>
                </a:solidFill>
                <a:latin typeface="Lucida Sans Unicode"/>
                <a:cs typeface="Lucida Sans Unicode"/>
              </a:rPr>
              <a:t> </a:t>
            </a:r>
            <a:r>
              <a:rPr sz="1900" spc="45" dirty="0">
                <a:solidFill>
                  <a:srgbClr val="3C1C66"/>
                </a:solidFill>
                <a:latin typeface="Lucida Sans Unicode"/>
                <a:cs typeface="Lucida Sans Unicode"/>
              </a:rPr>
              <a:t>the</a:t>
            </a:r>
            <a:r>
              <a:rPr sz="1900" spc="-75" dirty="0">
                <a:solidFill>
                  <a:srgbClr val="3C1C66"/>
                </a:solidFill>
                <a:latin typeface="Lucida Sans Unicode"/>
                <a:cs typeface="Lucida Sans Unicode"/>
              </a:rPr>
              <a:t> </a:t>
            </a:r>
            <a:r>
              <a:rPr sz="1900" spc="110" dirty="0">
                <a:solidFill>
                  <a:srgbClr val="3C1C66"/>
                </a:solidFill>
                <a:latin typeface="Lucida Sans Unicode"/>
                <a:cs typeface="Lucida Sans Unicode"/>
              </a:rPr>
              <a:t>image</a:t>
            </a:r>
            <a:r>
              <a:rPr sz="1900" spc="-70" dirty="0">
                <a:solidFill>
                  <a:srgbClr val="3C1C66"/>
                </a:solidFill>
                <a:latin typeface="Lucida Sans Unicode"/>
                <a:cs typeface="Lucida Sans Unicode"/>
              </a:rPr>
              <a:t> </a:t>
            </a:r>
            <a:r>
              <a:rPr sz="1900" spc="20" dirty="0">
                <a:solidFill>
                  <a:srgbClr val="3C1C66"/>
                </a:solidFill>
                <a:latin typeface="Lucida Sans Unicode"/>
                <a:cs typeface="Lucida Sans Unicode"/>
              </a:rPr>
              <a:t>contrast.</a:t>
            </a:r>
            <a:r>
              <a:rPr sz="1900" spc="-70" dirty="0">
                <a:solidFill>
                  <a:srgbClr val="3C1C66"/>
                </a:solidFill>
                <a:latin typeface="Lucida Sans Unicode"/>
                <a:cs typeface="Lucida Sans Unicode"/>
              </a:rPr>
              <a:t> </a:t>
            </a:r>
            <a:r>
              <a:rPr sz="1900" spc="-5" dirty="0">
                <a:solidFill>
                  <a:srgbClr val="3C1C66"/>
                </a:solidFill>
                <a:latin typeface="Lucida Sans Unicode"/>
                <a:cs typeface="Lucida Sans Unicode"/>
              </a:rPr>
              <a:t>The</a:t>
            </a:r>
            <a:r>
              <a:rPr sz="1900" spc="-75" dirty="0">
                <a:solidFill>
                  <a:srgbClr val="3C1C66"/>
                </a:solidFill>
                <a:latin typeface="Lucida Sans Unicode"/>
                <a:cs typeface="Lucida Sans Unicode"/>
              </a:rPr>
              <a:t> </a:t>
            </a:r>
            <a:r>
              <a:rPr sz="1900" spc="5" dirty="0">
                <a:solidFill>
                  <a:srgbClr val="3C1C66"/>
                </a:solidFill>
                <a:latin typeface="Lucida Sans Unicode"/>
                <a:cs typeface="Lucida Sans Unicode"/>
              </a:rPr>
              <a:t>final </a:t>
            </a:r>
            <a:r>
              <a:rPr sz="1900" spc="-590" dirty="0">
                <a:solidFill>
                  <a:srgbClr val="3C1C66"/>
                </a:solidFill>
                <a:latin typeface="Lucida Sans Unicode"/>
                <a:cs typeface="Lucida Sans Unicode"/>
              </a:rPr>
              <a:t> </a:t>
            </a:r>
            <a:r>
              <a:rPr sz="1900" spc="130" dirty="0">
                <a:solidFill>
                  <a:srgbClr val="3C1C66"/>
                </a:solidFill>
                <a:latin typeface="Lucida Sans Unicode"/>
                <a:cs typeface="Lucida Sans Unicode"/>
              </a:rPr>
              <a:t>accuracy</a:t>
            </a:r>
            <a:r>
              <a:rPr sz="1900" spc="-95" dirty="0">
                <a:solidFill>
                  <a:srgbClr val="3C1C66"/>
                </a:solidFill>
                <a:latin typeface="Lucida Sans Unicode"/>
                <a:cs typeface="Lucida Sans Unicode"/>
              </a:rPr>
              <a:t> </a:t>
            </a:r>
            <a:r>
              <a:rPr sz="1900" spc="45" dirty="0">
                <a:solidFill>
                  <a:srgbClr val="3C1C66"/>
                </a:solidFill>
                <a:latin typeface="Lucida Sans Unicode"/>
                <a:cs typeface="Lucida Sans Unicode"/>
              </a:rPr>
              <a:t>on</a:t>
            </a:r>
            <a:r>
              <a:rPr sz="1900" spc="-95" dirty="0">
                <a:solidFill>
                  <a:srgbClr val="3C1C66"/>
                </a:solidFill>
                <a:latin typeface="Lucida Sans Unicode"/>
                <a:cs typeface="Lucida Sans Unicode"/>
              </a:rPr>
              <a:t> </a:t>
            </a:r>
            <a:r>
              <a:rPr sz="1900" spc="45" dirty="0">
                <a:solidFill>
                  <a:srgbClr val="3C1C66"/>
                </a:solidFill>
                <a:latin typeface="Lucida Sans Unicode"/>
                <a:cs typeface="Lucida Sans Unicode"/>
              </a:rPr>
              <a:t>the</a:t>
            </a:r>
            <a:r>
              <a:rPr sz="1900" spc="-95" dirty="0">
                <a:solidFill>
                  <a:srgbClr val="3C1C66"/>
                </a:solidFill>
                <a:latin typeface="Lucida Sans Unicode"/>
                <a:cs typeface="Lucida Sans Unicode"/>
              </a:rPr>
              <a:t> </a:t>
            </a:r>
            <a:r>
              <a:rPr sz="1900" spc="25" dirty="0">
                <a:solidFill>
                  <a:srgbClr val="3C1C66"/>
                </a:solidFill>
                <a:latin typeface="Lucida Sans Unicode"/>
                <a:cs typeface="Lucida Sans Unicode"/>
              </a:rPr>
              <a:t>test</a:t>
            </a:r>
            <a:r>
              <a:rPr sz="1900" spc="-95" dirty="0">
                <a:solidFill>
                  <a:srgbClr val="3C1C66"/>
                </a:solidFill>
                <a:latin typeface="Lucida Sans Unicode"/>
                <a:cs typeface="Lucida Sans Unicode"/>
              </a:rPr>
              <a:t> </a:t>
            </a:r>
            <a:r>
              <a:rPr sz="1900" spc="95" dirty="0">
                <a:solidFill>
                  <a:srgbClr val="3C1C66"/>
                </a:solidFill>
                <a:latin typeface="Lucida Sans Unicode"/>
                <a:cs typeface="Lucida Sans Unicode"/>
              </a:rPr>
              <a:t>dataset</a:t>
            </a:r>
            <a:r>
              <a:rPr sz="1900" spc="-95" dirty="0">
                <a:solidFill>
                  <a:srgbClr val="3C1C66"/>
                </a:solidFill>
                <a:latin typeface="Lucida Sans Unicode"/>
                <a:cs typeface="Lucida Sans Unicode"/>
              </a:rPr>
              <a:t> </a:t>
            </a:r>
            <a:r>
              <a:rPr sz="1900" spc="-30" dirty="0">
                <a:solidFill>
                  <a:srgbClr val="3C1C66"/>
                </a:solidFill>
                <a:latin typeface="Lucida Sans Unicode"/>
                <a:cs typeface="Lucida Sans Unicode"/>
              </a:rPr>
              <a:t>is</a:t>
            </a:r>
            <a:r>
              <a:rPr sz="1900" spc="-95" dirty="0">
                <a:solidFill>
                  <a:srgbClr val="3C1C66"/>
                </a:solidFill>
                <a:latin typeface="Lucida Sans Unicode"/>
                <a:cs typeface="Lucida Sans Unicode"/>
              </a:rPr>
              <a:t> </a:t>
            </a:r>
            <a:r>
              <a:rPr sz="1900" spc="30" dirty="0">
                <a:solidFill>
                  <a:srgbClr val="3C1C66"/>
                </a:solidFill>
                <a:latin typeface="Lucida Sans Unicode"/>
                <a:cs typeface="Lucida Sans Unicode"/>
              </a:rPr>
              <a:t>93%</a:t>
            </a:r>
            <a:r>
              <a:rPr sz="1900" spc="-95" dirty="0">
                <a:solidFill>
                  <a:srgbClr val="3C1C66"/>
                </a:solidFill>
                <a:latin typeface="Lucida Sans Unicode"/>
                <a:cs typeface="Lucida Sans Unicode"/>
              </a:rPr>
              <a:t> </a:t>
            </a:r>
            <a:r>
              <a:rPr sz="1900" spc="120" dirty="0">
                <a:solidFill>
                  <a:srgbClr val="3C1C66"/>
                </a:solidFill>
                <a:latin typeface="Lucida Sans Unicode"/>
                <a:cs typeface="Lucida Sans Unicode"/>
              </a:rPr>
              <a:t>and</a:t>
            </a:r>
            <a:r>
              <a:rPr sz="1900" spc="-95" dirty="0">
                <a:solidFill>
                  <a:srgbClr val="3C1C66"/>
                </a:solidFill>
                <a:latin typeface="Lucida Sans Unicode"/>
                <a:cs typeface="Lucida Sans Unicode"/>
              </a:rPr>
              <a:t> </a:t>
            </a:r>
            <a:r>
              <a:rPr sz="1900" spc="45" dirty="0">
                <a:solidFill>
                  <a:srgbClr val="3C1C66"/>
                </a:solidFill>
                <a:latin typeface="Lucida Sans Unicode"/>
                <a:cs typeface="Lucida Sans Unicode"/>
              </a:rPr>
              <a:t>on</a:t>
            </a:r>
            <a:r>
              <a:rPr sz="1900" spc="-95" dirty="0">
                <a:solidFill>
                  <a:srgbClr val="3C1C66"/>
                </a:solidFill>
                <a:latin typeface="Lucida Sans Unicode"/>
                <a:cs typeface="Lucida Sans Unicode"/>
              </a:rPr>
              <a:t> </a:t>
            </a:r>
            <a:r>
              <a:rPr sz="1900" spc="45" dirty="0">
                <a:solidFill>
                  <a:srgbClr val="3C1C66"/>
                </a:solidFill>
                <a:latin typeface="Lucida Sans Unicode"/>
                <a:cs typeface="Lucida Sans Unicode"/>
              </a:rPr>
              <a:t>the</a:t>
            </a:r>
            <a:r>
              <a:rPr sz="1900" spc="-95" dirty="0">
                <a:solidFill>
                  <a:srgbClr val="3C1C66"/>
                </a:solidFill>
                <a:latin typeface="Lucida Sans Unicode"/>
                <a:cs typeface="Lucida Sans Unicode"/>
              </a:rPr>
              <a:t> </a:t>
            </a:r>
            <a:r>
              <a:rPr sz="1900" spc="-15" dirty="0">
                <a:solidFill>
                  <a:srgbClr val="3C1C66"/>
                </a:solidFill>
                <a:latin typeface="Lucida Sans Unicode"/>
                <a:cs typeface="Lucida Sans Unicode"/>
              </a:rPr>
              <a:t>built</a:t>
            </a:r>
            <a:r>
              <a:rPr sz="1900" spc="-95" dirty="0">
                <a:solidFill>
                  <a:srgbClr val="3C1C66"/>
                </a:solidFill>
                <a:latin typeface="Lucida Sans Unicode"/>
                <a:cs typeface="Lucida Sans Unicode"/>
              </a:rPr>
              <a:t> </a:t>
            </a:r>
            <a:r>
              <a:rPr sz="1900" spc="95" dirty="0">
                <a:solidFill>
                  <a:srgbClr val="3C1C66"/>
                </a:solidFill>
                <a:latin typeface="Lucida Sans Unicode"/>
                <a:cs typeface="Lucida Sans Unicode"/>
              </a:rPr>
              <a:t>dataset</a:t>
            </a:r>
            <a:r>
              <a:rPr sz="1900" spc="-95" dirty="0">
                <a:solidFill>
                  <a:srgbClr val="3C1C66"/>
                </a:solidFill>
                <a:latin typeface="Lucida Sans Unicode"/>
                <a:cs typeface="Lucida Sans Unicode"/>
              </a:rPr>
              <a:t> </a:t>
            </a:r>
            <a:r>
              <a:rPr sz="1900" spc="-30" dirty="0">
                <a:solidFill>
                  <a:srgbClr val="3C1C66"/>
                </a:solidFill>
                <a:latin typeface="Lucida Sans Unicode"/>
                <a:cs typeface="Lucida Sans Unicode"/>
              </a:rPr>
              <a:t>is</a:t>
            </a:r>
            <a:r>
              <a:rPr sz="1900" spc="-95" dirty="0">
                <a:solidFill>
                  <a:srgbClr val="3C1C66"/>
                </a:solidFill>
                <a:latin typeface="Lucida Sans Unicode"/>
                <a:cs typeface="Lucida Sans Unicode"/>
              </a:rPr>
              <a:t> </a:t>
            </a:r>
            <a:r>
              <a:rPr sz="1900" spc="-10" dirty="0">
                <a:solidFill>
                  <a:srgbClr val="3C1C66"/>
                </a:solidFill>
                <a:latin typeface="Lucida Sans Unicode"/>
                <a:cs typeface="Lucida Sans Unicode"/>
              </a:rPr>
              <a:t>69%.</a:t>
            </a:r>
            <a:endParaRPr sz="1900">
              <a:latin typeface="Lucida Sans Unicode"/>
              <a:cs typeface="Lucida Sans Unicode"/>
            </a:endParaRPr>
          </a:p>
          <a:p>
            <a:pPr>
              <a:lnSpc>
                <a:spcPct val="100000"/>
              </a:lnSpc>
              <a:spcBef>
                <a:spcPts val="70"/>
              </a:spcBef>
            </a:pPr>
            <a:endParaRPr sz="1600">
              <a:latin typeface="Lucida Sans Unicode"/>
              <a:cs typeface="Lucida Sans Unicode"/>
            </a:endParaRPr>
          </a:p>
          <a:p>
            <a:pPr marL="12700" marR="5080" indent="375285" algn="just">
              <a:lnSpc>
                <a:spcPct val="117500"/>
              </a:lnSpc>
            </a:pPr>
            <a:r>
              <a:rPr sz="1900" dirty="0">
                <a:solidFill>
                  <a:srgbClr val="3C1C66"/>
                </a:solidFill>
                <a:latin typeface="Lucida Sans Unicode"/>
                <a:cs typeface="Lucida Sans Unicode"/>
              </a:rPr>
              <a:t>The </a:t>
            </a:r>
            <a:r>
              <a:rPr sz="1900" spc="105" dirty="0">
                <a:solidFill>
                  <a:srgbClr val="3C1C66"/>
                </a:solidFill>
                <a:latin typeface="Lucida Sans Unicode"/>
                <a:cs typeface="Lucida Sans Unicode"/>
              </a:rPr>
              <a:t>web </a:t>
            </a:r>
            <a:r>
              <a:rPr sz="1900" spc="204" dirty="0">
                <a:solidFill>
                  <a:srgbClr val="3C1C66"/>
                </a:solidFill>
                <a:latin typeface="Lucida Sans Unicode"/>
                <a:cs typeface="Lucida Sans Unicode"/>
              </a:rPr>
              <a:t>cam </a:t>
            </a:r>
            <a:r>
              <a:rPr sz="1900" spc="30" dirty="0">
                <a:solidFill>
                  <a:srgbClr val="3C1C66"/>
                </a:solidFill>
                <a:latin typeface="Lucida Sans Unicode"/>
                <a:cs typeface="Lucida Sans Unicode"/>
              </a:rPr>
              <a:t>predictions </a:t>
            </a:r>
            <a:r>
              <a:rPr sz="1900" spc="75" dirty="0">
                <a:solidFill>
                  <a:srgbClr val="3C1C66"/>
                </a:solidFill>
                <a:latin typeface="Lucida Sans Unicode"/>
                <a:cs typeface="Lucida Sans Unicode"/>
              </a:rPr>
              <a:t>done </a:t>
            </a:r>
            <a:r>
              <a:rPr sz="1900" spc="90" dirty="0">
                <a:solidFill>
                  <a:srgbClr val="3C1C66"/>
                </a:solidFill>
                <a:latin typeface="Lucida Sans Unicode"/>
                <a:cs typeface="Lucida Sans Unicode"/>
              </a:rPr>
              <a:t>by </a:t>
            </a:r>
            <a:r>
              <a:rPr sz="1900" spc="50" dirty="0">
                <a:solidFill>
                  <a:srgbClr val="3C1C66"/>
                </a:solidFill>
                <a:latin typeface="Lucida Sans Unicode"/>
                <a:cs typeface="Lucida Sans Unicode"/>
              </a:rPr>
              <a:t>the </a:t>
            </a:r>
            <a:r>
              <a:rPr sz="1900" spc="75" dirty="0">
                <a:solidFill>
                  <a:srgbClr val="3C1C66"/>
                </a:solidFill>
                <a:latin typeface="Lucida Sans Unicode"/>
                <a:cs typeface="Lucida Sans Unicode"/>
              </a:rPr>
              <a:t>model </a:t>
            </a:r>
            <a:r>
              <a:rPr sz="1900" spc="100" dirty="0">
                <a:solidFill>
                  <a:srgbClr val="3C1C66"/>
                </a:solidFill>
                <a:latin typeface="Lucida Sans Unicode"/>
                <a:cs typeface="Lucida Sans Unicode"/>
              </a:rPr>
              <a:t>are </a:t>
            </a:r>
            <a:r>
              <a:rPr sz="1900" spc="60" dirty="0">
                <a:solidFill>
                  <a:srgbClr val="3C1C66"/>
                </a:solidFill>
                <a:latin typeface="Lucida Sans Unicode"/>
                <a:cs typeface="Lucida Sans Unicode"/>
              </a:rPr>
              <a:t>also </a:t>
            </a:r>
            <a:r>
              <a:rPr sz="1900" spc="114" dirty="0">
                <a:solidFill>
                  <a:srgbClr val="3C1C66"/>
                </a:solidFill>
                <a:latin typeface="Lucida Sans Unicode"/>
                <a:cs typeface="Lucida Sans Unicode"/>
              </a:rPr>
              <a:t>accurate </a:t>
            </a:r>
            <a:r>
              <a:rPr sz="1900" spc="125" dirty="0">
                <a:solidFill>
                  <a:srgbClr val="3C1C66"/>
                </a:solidFill>
                <a:latin typeface="Lucida Sans Unicode"/>
                <a:cs typeface="Lucida Sans Unicode"/>
              </a:rPr>
              <a:t>and </a:t>
            </a:r>
            <a:r>
              <a:rPr sz="1900" spc="55" dirty="0">
                <a:solidFill>
                  <a:srgbClr val="3C1C66"/>
                </a:solidFill>
                <a:latin typeface="Lucida Sans Unicode"/>
                <a:cs typeface="Lucida Sans Unicode"/>
              </a:rPr>
              <a:t>take very </a:t>
            </a:r>
            <a:r>
              <a:rPr sz="1900" spc="20" dirty="0">
                <a:solidFill>
                  <a:srgbClr val="3C1C66"/>
                </a:solidFill>
                <a:latin typeface="Lucida Sans Unicode"/>
                <a:cs typeface="Lucida Sans Unicode"/>
              </a:rPr>
              <a:t>less </a:t>
            </a:r>
            <a:r>
              <a:rPr sz="1900" spc="25" dirty="0">
                <a:solidFill>
                  <a:srgbClr val="3C1C66"/>
                </a:solidFill>
                <a:latin typeface="Lucida Sans Unicode"/>
                <a:cs typeface="Lucida Sans Unicode"/>
              </a:rPr>
              <a:t> </a:t>
            </a:r>
            <a:r>
              <a:rPr sz="1900" dirty="0">
                <a:solidFill>
                  <a:srgbClr val="3C1C66"/>
                </a:solidFill>
                <a:latin typeface="Lucida Sans Unicode"/>
                <a:cs typeface="Lucida Sans Unicode"/>
              </a:rPr>
              <a:t>time. The </a:t>
            </a:r>
            <a:r>
              <a:rPr sz="1900" spc="30" dirty="0">
                <a:solidFill>
                  <a:srgbClr val="3C1C66"/>
                </a:solidFill>
                <a:latin typeface="Lucida Sans Unicode"/>
                <a:cs typeface="Lucida Sans Unicode"/>
              </a:rPr>
              <a:t>benefits </a:t>
            </a:r>
            <a:r>
              <a:rPr sz="1900" spc="-10" dirty="0">
                <a:solidFill>
                  <a:srgbClr val="3C1C66"/>
                </a:solidFill>
                <a:latin typeface="Lucida Sans Unicode"/>
                <a:cs typeface="Lucida Sans Unicode"/>
              </a:rPr>
              <a:t>of </a:t>
            </a:r>
            <a:r>
              <a:rPr sz="1900" spc="-5" dirty="0">
                <a:solidFill>
                  <a:srgbClr val="3C1C66"/>
                </a:solidFill>
                <a:latin typeface="Lucida Sans Unicode"/>
                <a:cs typeface="Lucida Sans Unicode"/>
              </a:rPr>
              <a:t>“Traffic </a:t>
            </a:r>
            <a:r>
              <a:rPr sz="1900" spc="40" dirty="0">
                <a:solidFill>
                  <a:srgbClr val="3C1C66"/>
                </a:solidFill>
                <a:latin typeface="Lucida Sans Unicode"/>
                <a:cs typeface="Lucida Sans Unicode"/>
              </a:rPr>
              <a:t>Sign classification </a:t>
            </a:r>
            <a:r>
              <a:rPr sz="1900" spc="125" dirty="0">
                <a:solidFill>
                  <a:srgbClr val="3C1C66"/>
                </a:solidFill>
                <a:latin typeface="Lucida Sans Unicode"/>
                <a:cs typeface="Lucida Sans Unicode"/>
              </a:rPr>
              <a:t>and </a:t>
            </a:r>
            <a:r>
              <a:rPr sz="1900" spc="55" dirty="0">
                <a:solidFill>
                  <a:srgbClr val="3C1C66"/>
                </a:solidFill>
                <a:latin typeface="Lucida Sans Unicode"/>
                <a:cs typeface="Lucida Sans Unicode"/>
              </a:rPr>
              <a:t>detection </a:t>
            </a:r>
            <a:r>
              <a:rPr sz="1900" spc="60" dirty="0">
                <a:solidFill>
                  <a:srgbClr val="3C1C66"/>
                </a:solidFill>
                <a:latin typeface="Lucida Sans Unicode"/>
                <a:cs typeface="Lucida Sans Unicode"/>
              </a:rPr>
              <a:t>system” </a:t>
            </a:r>
            <a:r>
              <a:rPr sz="1900" spc="100" dirty="0">
                <a:solidFill>
                  <a:srgbClr val="3C1C66"/>
                </a:solidFill>
                <a:latin typeface="Lucida Sans Unicode"/>
                <a:cs typeface="Lucida Sans Unicode"/>
              </a:rPr>
              <a:t>are </a:t>
            </a:r>
            <a:r>
              <a:rPr sz="1900" spc="50" dirty="0">
                <a:solidFill>
                  <a:srgbClr val="3C1C66"/>
                </a:solidFill>
                <a:latin typeface="Lucida Sans Unicode"/>
                <a:cs typeface="Lucida Sans Unicode"/>
              </a:rPr>
              <a:t>generally </a:t>
            </a:r>
            <a:r>
              <a:rPr sz="1900" spc="55" dirty="0">
                <a:solidFill>
                  <a:srgbClr val="3C1C66"/>
                </a:solidFill>
                <a:latin typeface="Lucida Sans Unicode"/>
                <a:cs typeface="Lucida Sans Unicode"/>
              </a:rPr>
              <a:t> </a:t>
            </a:r>
            <a:r>
              <a:rPr sz="1900" spc="65" dirty="0">
                <a:solidFill>
                  <a:srgbClr val="3C1C66"/>
                </a:solidFill>
                <a:latin typeface="Lucida Sans Unicode"/>
                <a:cs typeface="Lucida Sans Unicode"/>
              </a:rPr>
              <a:t>focused </a:t>
            </a:r>
            <a:r>
              <a:rPr sz="1900" spc="50" dirty="0">
                <a:solidFill>
                  <a:srgbClr val="3C1C66"/>
                </a:solidFill>
                <a:latin typeface="Lucida Sans Unicode"/>
                <a:cs typeface="Lucida Sans Unicode"/>
              </a:rPr>
              <a:t>on </a:t>
            </a:r>
            <a:r>
              <a:rPr sz="1900" spc="15" dirty="0">
                <a:solidFill>
                  <a:srgbClr val="3C1C66"/>
                </a:solidFill>
                <a:latin typeface="Lucida Sans Unicode"/>
                <a:cs typeface="Lucida Sans Unicode"/>
              </a:rPr>
              <a:t>driver </a:t>
            </a:r>
            <a:r>
              <a:rPr sz="1900" spc="60" dirty="0">
                <a:solidFill>
                  <a:srgbClr val="3C1C66"/>
                </a:solidFill>
                <a:latin typeface="Lucida Sans Unicode"/>
                <a:cs typeface="Lucida Sans Unicode"/>
              </a:rPr>
              <a:t>convenience. </a:t>
            </a:r>
            <a:r>
              <a:rPr sz="1900" spc="25" dirty="0">
                <a:solidFill>
                  <a:srgbClr val="3C1C66"/>
                </a:solidFill>
                <a:latin typeface="Lucida Sans Unicode"/>
                <a:cs typeface="Lucida Sans Unicode"/>
              </a:rPr>
              <a:t>Despite </a:t>
            </a:r>
            <a:r>
              <a:rPr sz="1900" spc="50" dirty="0">
                <a:solidFill>
                  <a:srgbClr val="3C1C66"/>
                </a:solidFill>
                <a:latin typeface="Lucida Sans Unicode"/>
                <a:cs typeface="Lucida Sans Unicode"/>
              </a:rPr>
              <a:t>the </a:t>
            </a:r>
            <a:r>
              <a:rPr sz="1900" spc="114" dirty="0">
                <a:solidFill>
                  <a:srgbClr val="3C1C66"/>
                </a:solidFill>
                <a:latin typeface="Lucida Sans Unicode"/>
                <a:cs typeface="Lucida Sans Unicode"/>
              </a:rPr>
              <a:t>advantages </a:t>
            </a:r>
            <a:r>
              <a:rPr sz="1900" spc="-10" dirty="0">
                <a:solidFill>
                  <a:srgbClr val="3C1C66"/>
                </a:solidFill>
                <a:latin typeface="Lucida Sans Unicode"/>
                <a:cs typeface="Lucida Sans Unicode"/>
              </a:rPr>
              <a:t>of </a:t>
            </a:r>
            <a:r>
              <a:rPr sz="1900" spc="15" dirty="0">
                <a:solidFill>
                  <a:srgbClr val="3C1C66"/>
                </a:solidFill>
                <a:latin typeface="Lucida Sans Unicode"/>
                <a:cs typeface="Lucida Sans Unicode"/>
              </a:rPr>
              <a:t>traffic </a:t>
            </a:r>
            <a:r>
              <a:rPr sz="1900" spc="20" dirty="0">
                <a:solidFill>
                  <a:srgbClr val="3C1C66"/>
                </a:solidFill>
                <a:latin typeface="Lucida Sans Unicode"/>
                <a:cs typeface="Lucida Sans Unicode"/>
              </a:rPr>
              <a:t>sign classification, </a:t>
            </a:r>
            <a:r>
              <a:rPr sz="1900" spc="25" dirty="0">
                <a:solidFill>
                  <a:srgbClr val="3C1C66"/>
                </a:solidFill>
                <a:latin typeface="Lucida Sans Unicode"/>
                <a:cs typeface="Lucida Sans Unicode"/>
              </a:rPr>
              <a:t> </a:t>
            </a:r>
            <a:r>
              <a:rPr sz="1900" spc="40" dirty="0">
                <a:solidFill>
                  <a:srgbClr val="3C1C66"/>
                </a:solidFill>
                <a:latin typeface="Lucida Sans Unicode"/>
                <a:cs typeface="Lucida Sans Unicode"/>
              </a:rPr>
              <a:t>there </a:t>
            </a:r>
            <a:r>
              <a:rPr sz="1900" spc="100" dirty="0">
                <a:solidFill>
                  <a:srgbClr val="3C1C66"/>
                </a:solidFill>
                <a:latin typeface="Lucida Sans Unicode"/>
                <a:cs typeface="Lucida Sans Unicode"/>
              </a:rPr>
              <a:t>are </a:t>
            </a:r>
            <a:r>
              <a:rPr sz="1900" spc="55" dirty="0">
                <a:solidFill>
                  <a:srgbClr val="3C1C66"/>
                </a:solidFill>
                <a:latin typeface="Lucida Sans Unicode"/>
                <a:cs typeface="Lucida Sans Unicode"/>
              </a:rPr>
              <a:t>drawbacks. </a:t>
            </a:r>
            <a:r>
              <a:rPr sz="1900" spc="10" dirty="0">
                <a:solidFill>
                  <a:srgbClr val="3C1C66"/>
                </a:solidFill>
                <a:latin typeface="Lucida Sans Unicode"/>
                <a:cs typeface="Lucida Sans Unicode"/>
              </a:rPr>
              <a:t>There </a:t>
            </a:r>
            <a:r>
              <a:rPr sz="1900" spc="155" dirty="0">
                <a:solidFill>
                  <a:srgbClr val="3C1C66"/>
                </a:solidFill>
                <a:latin typeface="Lucida Sans Unicode"/>
                <a:cs typeface="Lucida Sans Unicode"/>
              </a:rPr>
              <a:t>can </a:t>
            </a:r>
            <a:r>
              <a:rPr sz="1900" spc="110" dirty="0">
                <a:solidFill>
                  <a:srgbClr val="3C1C66"/>
                </a:solidFill>
                <a:latin typeface="Lucida Sans Unicode"/>
                <a:cs typeface="Lucida Sans Unicode"/>
              </a:rPr>
              <a:t>be </a:t>
            </a:r>
            <a:r>
              <a:rPr sz="1900" spc="45" dirty="0">
                <a:solidFill>
                  <a:srgbClr val="3C1C66"/>
                </a:solidFill>
                <a:latin typeface="Lucida Sans Unicode"/>
                <a:cs typeface="Lucida Sans Unicode"/>
              </a:rPr>
              <a:t>times </a:t>
            </a:r>
            <a:r>
              <a:rPr sz="1900" spc="75" dirty="0">
                <a:solidFill>
                  <a:srgbClr val="3C1C66"/>
                </a:solidFill>
                <a:latin typeface="Lucida Sans Unicode"/>
                <a:cs typeface="Lucida Sans Unicode"/>
              </a:rPr>
              <a:t>when </a:t>
            </a:r>
            <a:r>
              <a:rPr sz="1900" spc="50" dirty="0">
                <a:solidFill>
                  <a:srgbClr val="3C1C66"/>
                </a:solidFill>
                <a:latin typeface="Lucida Sans Unicode"/>
                <a:cs typeface="Lucida Sans Unicode"/>
              </a:rPr>
              <a:t>the </a:t>
            </a:r>
            <a:r>
              <a:rPr sz="1900" spc="15" dirty="0">
                <a:solidFill>
                  <a:srgbClr val="3C1C66"/>
                </a:solidFill>
                <a:latin typeface="Lucida Sans Unicode"/>
                <a:cs typeface="Lucida Sans Unicode"/>
              </a:rPr>
              <a:t>traffic </a:t>
            </a:r>
            <a:r>
              <a:rPr sz="1900" spc="20" dirty="0">
                <a:solidFill>
                  <a:srgbClr val="3C1C66"/>
                </a:solidFill>
                <a:latin typeface="Lucida Sans Unicode"/>
                <a:cs typeface="Lucida Sans Unicode"/>
              </a:rPr>
              <a:t>signs </a:t>
            </a:r>
            <a:r>
              <a:rPr sz="1900" spc="100" dirty="0">
                <a:solidFill>
                  <a:srgbClr val="3C1C66"/>
                </a:solidFill>
                <a:latin typeface="Lucida Sans Unicode"/>
                <a:cs typeface="Lucida Sans Unicode"/>
              </a:rPr>
              <a:t>are </a:t>
            </a:r>
            <a:r>
              <a:rPr sz="1900" spc="85" dirty="0">
                <a:solidFill>
                  <a:srgbClr val="3C1C66"/>
                </a:solidFill>
                <a:latin typeface="Lucida Sans Unicode"/>
                <a:cs typeface="Lucida Sans Unicode"/>
              </a:rPr>
              <a:t>covered </a:t>
            </a:r>
            <a:r>
              <a:rPr sz="1900" spc="-5" dirty="0">
                <a:solidFill>
                  <a:srgbClr val="3C1C66"/>
                </a:solidFill>
                <a:latin typeface="Lucida Sans Unicode"/>
                <a:cs typeface="Lucida Sans Unicode"/>
              </a:rPr>
              <a:t>or </a:t>
            </a:r>
            <a:r>
              <a:rPr sz="1900" spc="25" dirty="0">
                <a:solidFill>
                  <a:srgbClr val="3C1C66"/>
                </a:solidFill>
                <a:latin typeface="Lucida Sans Unicode"/>
                <a:cs typeface="Lucida Sans Unicode"/>
              </a:rPr>
              <a:t>not </a:t>
            </a:r>
            <a:r>
              <a:rPr sz="1900" spc="30" dirty="0">
                <a:solidFill>
                  <a:srgbClr val="3C1C66"/>
                </a:solidFill>
                <a:latin typeface="Lucida Sans Unicode"/>
                <a:cs typeface="Lucida Sans Unicode"/>
              </a:rPr>
              <a:t> </a:t>
            </a:r>
            <a:r>
              <a:rPr sz="1900" spc="10" dirty="0">
                <a:solidFill>
                  <a:srgbClr val="3C1C66"/>
                </a:solidFill>
                <a:latin typeface="Lucida Sans Unicode"/>
                <a:cs typeface="Lucida Sans Unicode"/>
              </a:rPr>
              <a:t>visible</a:t>
            </a:r>
            <a:r>
              <a:rPr sz="1900" spc="-30" dirty="0">
                <a:solidFill>
                  <a:srgbClr val="3C1C66"/>
                </a:solidFill>
                <a:latin typeface="Lucida Sans Unicode"/>
                <a:cs typeface="Lucida Sans Unicode"/>
              </a:rPr>
              <a:t> </a:t>
            </a:r>
            <a:r>
              <a:rPr sz="1900" spc="20" dirty="0">
                <a:solidFill>
                  <a:srgbClr val="3C1C66"/>
                </a:solidFill>
                <a:latin typeface="Lucida Sans Unicode"/>
                <a:cs typeface="Lucida Sans Unicode"/>
              </a:rPr>
              <a:t>clearly.</a:t>
            </a:r>
            <a:r>
              <a:rPr sz="1900" spc="-20" dirty="0">
                <a:solidFill>
                  <a:srgbClr val="3C1C66"/>
                </a:solidFill>
                <a:latin typeface="Lucida Sans Unicode"/>
                <a:cs typeface="Lucida Sans Unicode"/>
              </a:rPr>
              <a:t> </a:t>
            </a:r>
            <a:r>
              <a:rPr sz="1900" spc="-45" dirty="0">
                <a:solidFill>
                  <a:srgbClr val="3C1C66"/>
                </a:solidFill>
                <a:latin typeface="Lucida Sans Unicode"/>
                <a:cs typeface="Lucida Sans Unicode"/>
              </a:rPr>
              <a:t>This</a:t>
            </a:r>
            <a:r>
              <a:rPr sz="1900" spc="-20" dirty="0">
                <a:solidFill>
                  <a:srgbClr val="3C1C66"/>
                </a:solidFill>
                <a:latin typeface="Lucida Sans Unicode"/>
                <a:cs typeface="Lucida Sans Unicode"/>
              </a:rPr>
              <a:t> </a:t>
            </a:r>
            <a:r>
              <a:rPr sz="1900" spc="155" dirty="0">
                <a:solidFill>
                  <a:srgbClr val="3C1C66"/>
                </a:solidFill>
                <a:latin typeface="Lucida Sans Unicode"/>
                <a:cs typeface="Lucida Sans Unicode"/>
              </a:rPr>
              <a:t>can</a:t>
            </a:r>
            <a:r>
              <a:rPr sz="1900" spc="-25" dirty="0">
                <a:solidFill>
                  <a:srgbClr val="3C1C66"/>
                </a:solidFill>
                <a:latin typeface="Lucida Sans Unicode"/>
                <a:cs typeface="Lucida Sans Unicode"/>
              </a:rPr>
              <a:t> </a:t>
            </a:r>
            <a:r>
              <a:rPr sz="1900" spc="110" dirty="0">
                <a:solidFill>
                  <a:srgbClr val="3C1C66"/>
                </a:solidFill>
                <a:latin typeface="Lucida Sans Unicode"/>
                <a:cs typeface="Lucida Sans Unicode"/>
              </a:rPr>
              <a:t>be</a:t>
            </a:r>
            <a:r>
              <a:rPr sz="1900" spc="-25" dirty="0">
                <a:solidFill>
                  <a:srgbClr val="3C1C66"/>
                </a:solidFill>
                <a:latin typeface="Lucida Sans Unicode"/>
                <a:cs typeface="Lucida Sans Unicode"/>
              </a:rPr>
              <a:t> </a:t>
            </a:r>
            <a:r>
              <a:rPr sz="1900" spc="70" dirty="0">
                <a:solidFill>
                  <a:srgbClr val="3C1C66"/>
                </a:solidFill>
                <a:latin typeface="Lucida Sans Unicode"/>
                <a:cs typeface="Lucida Sans Unicode"/>
              </a:rPr>
              <a:t>dangerous</a:t>
            </a:r>
            <a:r>
              <a:rPr sz="1900" spc="-20" dirty="0">
                <a:solidFill>
                  <a:srgbClr val="3C1C66"/>
                </a:solidFill>
                <a:latin typeface="Lucida Sans Unicode"/>
                <a:cs typeface="Lucida Sans Unicode"/>
              </a:rPr>
              <a:t> </a:t>
            </a:r>
            <a:r>
              <a:rPr sz="1900" spc="135" dirty="0">
                <a:solidFill>
                  <a:srgbClr val="3C1C66"/>
                </a:solidFill>
                <a:latin typeface="Lucida Sans Unicode"/>
                <a:cs typeface="Lucida Sans Unicode"/>
              </a:rPr>
              <a:t>as</a:t>
            </a:r>
            <a:r>
              <a:rPr sz="1900" spc="-25" dirty="0">
                <a:solidFill>
                  <a:srgbClr val="3C1C66"/>
                </a:solidFill>
                <a:latin typeface="Lucida Sans Unicode"/>
                <a:cs typeface="Lucida Sans Unicode"/>
              </a:rPr>
              <a:t> </a:t>
            </a:r>
            <a:r>
              <a:rPr sz="1900" spc="50" dirty="0">
                <a:solidFill>
                  <a:srgbClr val="3C1C66"/>
                </a:solidFill>
                <a:latin typeface="Lucida Sans Unicode"/>
                <a:cs typeface="Lucida Sans Unicode"/>
              </a:rPr>
              <a:t>the</a:t>
            </a:r>
            <a:r>
              <a:rPr sz="1900" spc="-25" dirty="0">
                <a:solidFill>
                  <a:srgbClr val="3C1C66"/>
                </a:solidFill>
                <a:latin typeface="Lucida Sans Unicode"/>
                <a:cs typeface="Lucida Sans Unicode"/>
              </a:rPr>
              <a:t> </a:t>
            </a:r>
            <a:r>
              <a:rPr sz="1900" spc="15" dirty="0">
                <a:solidFill>
                  <a:srgbClr val="3C1C66"/>
                </a:solidFill>
                <a:latin typeface="Lucida Sans Unicode"/>
                <a:cs typeface="Lucida Sans Unicode"/>
              </a:rPr>
              <a:t>driver</a:t>
            </a:r>
            <a:r>
              <a:rPr sz="1900" spc="-20" dirty="0">
                <a:solidFill>
                  <a:srgbClr val="3C1C66"/>
                </a:solidFill>
                <a:latin typeface="Lucida Sans Unicode"/>
                <a:cs typeface="Lucida Sans Unicode"/>
              </a:rPr>
              <a:t> </a:t>
            </a:r>
            <a:r>
              <a:rPr sz="1900" spc="-5" dirty="0">
                <a:solidFill>
                  <a:srgbClr val="3C1C66"/>
                </a:solidFill>
                <a:latin typeface="Lucida Sans Unicode"/>
                <a:cs typeface="Lucida Sans Unicode"/>
              </a:rPr>
              <a:t>won’t</a:t>
            </a:r>
            <a:r>
              <a:rPr sz="1900" spc="-20" dirty="0">
                <a:solidFill>
                  <a:srgbClr val="3C1C66"/>
                </a:solidFill>
                <a:latin typeface="Lucida Sans Unicode"/>
                <a:cs typeface="Lucida Sans Unicode"/>
              </a:rPr>
              <a:t> </a:t>
            </a:r>
            <a:r>
              <a:rPr sz="1900" spc="110" dirty="0">
                <a:solidFill>
                  <a:srgbClr val="3C1C66"/>
                </a:solidFill>
                <a:latin typeface="Lucida Sans Unicode"/>
                <a:cs typeface="Lucida Sans Unicode"/>
              </a:rPr>
              <a:t>be</a:t>
            </a:r>
            <a:r>
              <a:rPr sz="1900" spc="-25" dirty="0">
                <a:solidFill>
                  <a:srgbClr val="3C1C66"/>
                </a:solidFill>
                <a:latin typeface="Lucida Sans Unicode"/>
                <a:cs typeface="Lucida Sans Unicode"/>
              </a:rPr>
              <a:t> </a:t>
            </a:r>
            <a:r>
              <a:rPr sz="1900" spc="95" dirty="0">
                <a:solidFill>
                  <a:srgbClr val="3C1C66"/>
                </a:solidFill>
                <a:latin typeface="Lucida Sans Unicode"/>
                <a:cs typeface="Lucida Sans Unicode"/>
              </a:rPr>
              <a:t>able</a:t>
            </a:r>
            <a:r>
              <a:rPr sz="1900" spc="-25" dirty="0">
                <a:solidFill>
                  <a:srgbClr val="3C1C66"/>
                </a:solidFill>
                <a:latin typeface="Lucida Sans Unicode"/>
                <a:cs typeface="Lucida Sans Unicode"/>
              </a:rPr>
              <a:t> </a:t>
            </a:r>
            <a:r>
              <a:rPr sz="1900" spc="20" dirty="0">
                <a:solidFill>
                  <a:srgbClr val="3C1C66"/>
                </a:solidFill>
                <a:latin typeface="Lucida Sans Unicode"/>
                <a:cs typeface="Lucida Sans Unicode"/>
              </a:rPr>
              <a:t>to</a:t>
            </a:r>
            <a:r>
              <a:rPr sz="1900" spc="-25" dirty="0">
                <a:solidFill>
                  <a:srgbClr val="3C1C66"/>
                </a:solidFill>
                <a:latin typeface="Lucida Sans Unicode"/>
                <a:cs typeface="Lucida Sans Unicode"/>
              </a:rPr>
              <a:t> </a:t>
            </a:r>
            <a:r>
              <a:rPr sz="1900" spc="50" dirty="0">
                <a:solidFill>
                  <a:srgbClr val="3C1C66"/>
                </a:solidFill>
                <a:latin typeface="Lucida Sans Unicode"/>
                <a:cs typeface="Lucida Sans Unicode"/>
              </a:rPr>
              <a:t>keep</a:t>
            </a:r>
            <a:r>
              <a:rPr sz="1900" spc="-30" dirty="0">
                <a:solidFill>
                  <a:srgbClr val="3C1C66"/>
                </a:solidFill>
                <a:latin typeface="Lucida Sans Unicode"/>
                <a:cs typeface="Lucida Sans Unicode"/>
              </a:rPr>
              <a:t> </a:t>
            </a:r>
            <a:r>
              <a:rPr sz="1900" spc="245" dirty="0">
                <a:solidFill>
                  <a:srgbClr val="3C1C66"/>
                </a:solidFill>
                <a:latin typeface="Lucida Sans Unicode"/>
                <a:cs typeface="Lucida Sans Unicode"/>
              </a:rPr>
              <a:t>a</a:t>
            </a:r>
            <a:r>
              <a:rPr sz="1900" spc="-25" dirty="0">
                <a:solidFill>
                  <a:srgbClr val="3C1C66"/>
                </a:solidFill>
                <a:latin typeface="Lucida Sans Unicode"/>
                <a:cs typeface="Lucida Sans Unicode"/>
              </a:rPr>
              <a:t> </a:t>
            </a:r>
            <a:r>
              <a:rPr sz="1900" spc="80" dirty="0">
                <a:solidFill>
                  <a:srgbClr val="3C1C66"/>
                </a:solidFill>
                <a:latin typeface="Lucida Sans Unicode"/>
                <a:cs typeface="Lucida Sans Unicode"/>
              </a:rPr>
              <a:t>check</a:t>
            </a:r>
            <a:r>
              <a:rPr sz="1900" spc="-20" dirty="0">
                <a:solidFill>
                  <a:srgbClr val="3C1C66"/>
                </a:solidFill>
                <a:latin typeface="Lucida Sans Unicode"/>
                <a:cs typeface="Lucida Sans Unicode"/>
              </a:rPr>
              <a:t> </a:t>
            </a:r>
            <a:r>
              <a:rPr sz="1900" spc="50" dirty="0">
                <a:solidFill>
                  <a:srgbClr val="3C1C66"/>
                </a:solidFill>
                <a:latin typeface="Lucida Sans Unicode"/>
                <a:cs typeface="Lucida Sans Unicode"/>
              </a:rPr>
              <a:t>on</a:t>
            </a:r>
            <a:r>
              <a:rPr sz="1900" spc="-25" dirty="0">
                <a:solidFill>
                  <a:srgbClr val="3C1C66"/>
                </a:solidFill>
                <a:latin typeface="Lucida Sans Unicode"/>
                <a:cs typeface="Lucida Sans Unicode"/>
              </a:rPr>
              <a:t> </a:t>
            </a:r>
            <a:r>
              <a:rPr sz="1900" spc="-5" dirty="0">
                <a:solidFill>
                  <a:srgbClr val="3C1C66"/>
                </a:solidFill>
                <a:latin typeface="Lucida Sans Unicode"/>
                <a:cs typeface="Lucida Sans Unicode"/>
              </a:rPr>
              <a:t>his </a:t>
            </a:r>
            <a:r>
              <a:rPr sz="1900" spc="-590" dirty="0">
                <a:solidFill>
                  <a:srgbClr val="3C1C66"/>
                </a:solidFill>
                <a:latin typeface="Lucida Sans Unicode"/>
                <a:cs typeface="Lucida Sans Unicode"/>
              </a:rPr>
              <a:t> </a:t>
            </a:r>
            <a:r>
              <a:rPr sz="1900" spc="55" dirty="0">
                <a:solidFill>
                  <a:srgbClr val="3C1C66"/>
                </a:solidFill>
                <a:latin typeface="Lucida Sans Unicode"/>
                <a:cs typeface="Lucida Sans Unicode"/>
              </a:rPr>
              <a:t>vehicle </a:t>
            </a:r>
            <a:r>
              <a:rPr sz="1900" spc="90" dirty="0">
                <a:solidFill>
                  <a:srgbClr val="3C1C66"/>
                </a:solidFill>
                <a:latin typeface="Lucida Sans Unicode"/>
                <a:cs typeface="Lucida Sans Unicode"/>
              </a:rPr>
              <a:t>speed </a:t>
            </a:r>
            <a:r>
              <a:rPr sz="1900" spc="125" dirty="0">
                <a:solidFill>
                  <a:srgbClr val="3C1C66"/>
                </a:solidFill>
                <a:latin typeface="Lucida Sans Unicode"/>
                <a:cs typeface="Lucida Sans Unicode"/>
              </a:rPr>
              <a:t>and </a:t>
            </a:r>
            <a:r>
              <a:rPr sz="1900" spc="155" dirty="0">
                <a:solidFill>
                  <a:srgbClr val="3C1C66"/>
                </a:solidFill>
                <a:latin typeface="Lucida Sans Unicode"/>
                <a:cs typeface="Lucida Sans Unicode"/>
              </a:rPr>
              <a:t>can </a:t>
            </a:r>
            <a:r>
              <a:rPr sz="1900" spc="95" dirty="0">
                <a:solidFill>
                  <a:srgbClr val="3C1C66"/>
                </a:solidFill>
                <a:latin typeface="Lucida Sans Unicode"/>
                <a:cs typeface="Lucida Sans Unicode"/>
              </a:rPr>
              <a:t>lead </a:t>
            </a:r>
            <a:r>
              <a:rPr sz="1900" spc="20" dirty="0">
                <a:solidFill>
                  <a:srgbClr val="3C1C66"/>
                </a:solidFill>
                <a:latin typeface="Lucida Sans Unicode"/>
                <a:cs typeface="Lucida Sans Unicode"/>
              </a:rPr>
              <a:t>to </a:t>
            </a:r>
            <a:r>
              <a:rPr sz="1900" spc="55" dirty="0">
                <a:solidFill>
                  <a:srgbClr val="3C1C66"/>
                </a:solidFill>
                <a:latin typeface="Lucida Sans Unicode"/>
                <a:cs typeface="Lucida Sans Unicode"/>
              </a:rPr>
              <a:t>accidents, </a:t>
            </a:r>
            <a:r>
              <a:rPr sz="1900" spc="70" dirty="0">
                <a:solidFill>
                  <a:srgbClr val="3C1C66"/>
                </a:solidFill>
                <a:latin typeface="Lucida Sans Unicode"/>
                <a:cs typeface="Lucida Sans Unicode"/>
              </a:rPr>
              <a:t>endangering </a:t>
            </a:r>
            <a:r>
              <a:rPr sz="1900" spc="25" dirty="0">
                <a:solidFill>
                  <a:srgbClr val="3C1C66"/>
                </a:solidFill>
                <a:latin typeface="Lucida Sans Unicode"/>
                <a:cs typeface="Lucida Sans Unicode"/>
              </a:rPr>
              <a:t>other </a:t>
            </a:r>
            <a:r>
              <a:rPr sz="1900" spc="15" dirty="0">
                <a:solidFill>
                  <a:srgbClr val="3C1C66"/>
                </a:solidFill>
                <a:latin typeface="Lucida Sans Unicode"/>
                <a:cs typeface="Lucida Sans Unicode"/>
              </a:rPr>
              <a:t>motorists </a:t>
            </a:r>
            <a:r>
              <a:rPr sz="1900" spc="-5" dirty="0">
                <a:solidFill>
                  <a:srgbClr val="3C1C66"/>
                </a:solidFill>
                <a:latin typeface="Lucida Sans Unicode"/>
                <a:cs typeface="Lucida Sans Unicode"/>
              </a:rPr>
              <a:t>or </a:t>
            </a:r>
            <a:r>
              <a:rPr sz="1900" spc="30" dirty="0">
                <a:solidFill>
                  <a:srgbClr val="3C1C66"/>
                </a:solidFill>
                <a:latin typeface="Lucida Sans Unicode"/>
                <a:cs typeface="Lucida Sans Unicode"/>
              </a:rPr>
              <a:t>pedestrians, </a:t>
            </a:r>
            <a:r>
              <a:rPr sz="1900" spc="35" dirty="0">
                <a:solidFill>
                  <a:srgbClr val="3C1C66"/>
                </a:solidFill>
                <a:latin typeface="Lucida Sans Unicode"/>
                <a:cs typeface="Lucida Sans Unicode"/>
              </a:rPr>
              <a:t> </a:t>
            </a:r>
            <a:r>
              <a:rPr sz="1900" spc="95" dirty="0">
                <a:solidFill>
                  <a:srgbClr val="3C1C66"/>
                </a:solidFill>
                <a:latin typeface="Lucida Sans Unicode"/>
                <a:cs typeface="Lucida Sans Unicode"/>
              </a:rPr>
              <a:t>demanding</a:t>
            </a:r>
            <a:r>
              <a:rPr sz="1900" spc="-100" dirty="0">
                <a:solidFill>
                  <a:srgbClr val="3C1C66"/>
                </a:solidFill>
                <a:latin typeface="Lucida Sans Unicode"/>
                <a:cs typeface="Lucida Sans Unicode"/>
              </a:rPr>
              <a:t> </a:t>
            </a:r>
            <a:r>
              <a:rPr sz="1900" spc="-5" dirty="0">
                <a:solidFill>
                  <a:srgbClr val="3C1C66"/>
                </a:solidFill>
                <a:latin typeface="Lucida Sans Unicode"/>
                <a:cs typeface="Lucida Sans Unicode"/>
              </a:rPr>
              <a:t>further</a:t>
            </a:r>
            <a:r>
              <a:rPr sz="1900" spc="-95" dirty="0">
                <a:solidFill>
                  <a:srgbClr val="3C1C66"/>
                </a:solidFill>
                <a:latin typeface="Lucida Sans Unicode"/>
                <a:cs typeface="Lucida Sans Unicode"/>
              </a:rPr>
              <a:t> </a:t>
            </a:r>
            <a:r>
              <a:rPr sz="1900" spc="45" dirty="0">
                <a:solidFill>
                  <a:srgbClr val="3C1C66"/>
                </a:solidFill>
                <a:latin typeface="Lucida Sans Unicode"/>
                <a:cs typeface="Lucida Sans Unicode"/>
              </a:rPr>
              <a:t>research.</a:t>
            </a:r>
            <a:endParaRPr sz="1900">
              <a:latin typeface="Lucida Sans Unicode"/>
              <a:cs typeface="Lucida Sans Unicod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54"/>
            <a:ext cx="17461865" cy="9516745"/>
            <a:chOff x="413125" y="399654"/>
            <a:chExt cx="17461865" cy="9516745"/>
          </a:xfrm>
        </p:grpSpPr>
        <p:pic>
          <p:nvPicPr>
            <p:cNvPr id="3" name="object 3"/>
            <p:cNvPicPr/>
            <p:nvPr/>
          </p:nvPicPr>
          <p:blipFill>
            <a:blip r:embed="rId2" cstate="print"/>
            <a:stretch>
              <a:fillRect/>
            </a:stretch>
          </p:blipFill>
          <p:spPr>
            <a:xfrm>
              <a:off x="10698979" y="5271818"/>
              <a:ext cx="6039105" cy="3752889"/>
            </a:xfrm>
            <a:prstGeom prst="rect">
              <a:avLst/>
            </a:prstGeom>
          </p:spPr>
        </p:pic>
        <p:pic>
          <p:nvPicPr>
            <p:cNvPr id="4" name="object 4"/>
            <p:cNvPicPr/>
            <p:nvPr/>
          </p:nvPicPr>
          <p:blipFill>
            <a:blip r:embed="rId3" cstate="print"/>
            <a:stretch>
              <a:fillRect/>
            </a:stretch>
          </p:blipFill>
          <p:spPr>
            <a:xfrm>
              <a:off x="11009988" y="843834"/>
              <a:ext cx="5886855" cy="3657638"/>
            </a:xfrm>
            <a:prstGeom prst="rect">
              <a:avLst/>
            </a:prstGeom>
          </p:spPr>
        </p:pic>
        <p:pic>
          <p:nvPicPr>
            <p:cNvPr id="5" name="object 5"/>
            <p:cNvPicPr/>
            <p:nvPr/>
          </p:nvPicPr>
          <p:blipFill>
            <a:blip r:embed="rId4" cstate="print"/>
            <a:stretch>
              <a:fillRect/>
            </a:stretch>
          </p:blipFill>
          <p:spPr>
            <a:xfrm>
              <a:off x="4021320" y="2171404"/>
              <a:ext cx="5439864" cy="3381410"/>
            </a:xfrm>
            <a:prstGeom prst="rect">
              <a:avLst/>
            </a:prstGeom>
          </p:spPr>
        </p:pic>
        <p:pic>
          <p:nvPicPr>
            <p:cNvPr id="6" name="object 6"/>
            <p:cNvPicPr/>
            <p:nvPr/>
          </p:nvPicPr>
          <p:blipFill>
            <a:blip r:embed="rId5" cstate="print"/>
            <a:stretch>
              <a:fillRect/>
            </a:stretch>
          </p:blipFill>
          <p:spPr>
            <a:xfrm>
              <a:off x="2431891" y="6023939"/>
              <a:ext cx="5459052" cy="3390935"/>
            </a:xfrm>
            <a:prstGeom prst="rect">
              <a:avLst/>
            </a:prstGeom>
          </p:spPr>
        </p:pic>
        <p:pic>
          <p:nvPicPr>
            <p:cNvPr id="7" name="object 7"/>
            <p:cNvPicPr/>
            <p:nvPr/>
          </p:nvPicPr>
          <p:blipFill>
            <a:blip r:embed="rId6" cstate="print"/>
            <a:stretch>
              <a:fillRect/>
            </a:stretch>
          </p:blipFill>
          <p:spPr>
            <a:xfrm>
              <a:off x="9810749" y="1478521"/>
              <a:ext cx="2391188" cy="2390774"/>
            </a:xfrm>
            <a:prstGeom prst="rect">
              <a:avLst/>
            </a:prstGeom>
          </p:spPr>
        </p:pic>
        <p:pic>
          <p:nvPicPr>
            <p:cNvPr id="8" name="object 8"/>
            <p:cNvPicPr/>
            <p:nvPr/>
          </p:nvPicPr>
          <p:blipFill>
            <a:blip r:embed="rId7" cstate="print"/>
            <a:stretch>
              <a:fillRect/>
            </a:stretch>
          </p:blipFill>
          <p:spPr>
            <a:xfrm>
              <a:off x="9468227" y="5922135"/>
              <a:ext cx="2447924" cy="2447924"/>
            </a:xfrm>
            <a:prstGeom prst="rect">
              <a:avLst/>
            </a:prstGeom>
          </p:spPr>
        </p:pic>
        <p:sp>
          <p:nvSpPr>
            <p:cNvPr id="9" name="object 9"/>
            <p:cNvSpPr/>
            <p:nvPr/>
          </p:nvSpPr>
          <p:spPr>
            <a:xfrm>
              <a:off x="2128276" y="2788116"/>
              <a:ext cx="2486660" cy="2486660"/>
            </a:xfrm>
            <a:custGeom>
              <a:avLst/>
              <a:gdLst/>
              <a:ahLst/>
              <a:cxnLst/>
              <a:rect l="l" t="t" r="r" b="b"/>
              <a:pathLst>
                <a:path w="2486660" h="2486660">
                  <a:moveTo>
                    <a:pt x="1243207" y="2486219"/>
                  </a:moveTo>
                  <a:lnTo>
                    <a:pt x="1190183" y="2485110"/>
                  </a:lnTo>
                  <a:lnTo>
                    <a:pt x="1137734" y="2481810"/>
                  </a:lnTo>
                  <a:lnTo>
                    <a:pt x="1085902" y="2476365"/>
                  </a:lnTo>
                  <a:lnTo>
                    <a:pt x="1034731" y="2468818"/>
                  </a:lnTo>
                  <a:lnTo>
                    <a:pt x="984262" y="2459213"/>
                  </a:lnTo>
                  <a:lnTo>
                    <a:pt x="934539" y="2447593"/>
                  </a:lnTo>
                  <a:lnTo>
                    <a:pt x="885604" y="2434002"/>
                  </a:lnTo>
                  <a:lnTo>
                    <a:pt x="837500" y="2418485"/>
                  </a:lnTo>
                  <a:lnTo>
                    <a:pt x="790270" y="2401086"/>
                  </a:lnTo>
                  <a:lnTo>
                    <a:pt x="743955" y="2381847"/>
                  </a:lnTo>
                  <a:lnTo>
                    <a:pt x="701130" y="2362102"/>
                  </a:lnTo>
                  <a:lnTo>
                    <a:pt x="659215" y="2340801"/>
                  </a:lnTo>
                  <a:lnTo>
                    <a:pt x="618241" y="2317979"/>
                  </a:lnTo>
                  <a:lnTo>
                    <a:pt x="578242" y="2293670"/>
                  </a:lnTo>
                  <a:lnTo>
                    <a:pt x="539250" y="2267911"/>
                  </a:lnTo>
                  <a:lnTo>
                    <a:pt x="501298" y="2240735"/>
                  </a:lnTo>
                  <a:lnTo>
                    <a:pt x="457677" y="2206643"/>
                  </a:lnTo>
                  <a:lnTo>
                    <a:pt x="415618" y="2170708"/>
                  </a:lnTo>
                  <a:lnTo>
                    <a:pt x="375188" y="2132981"/>
                  </a:lnTo>
                  <a:lnTo>
                    <a:pt x="336451" y="2093514"/>
                  </a:lnTo>
                  <a:lnTo>
                    <a:pt x="299472" y="2052359"/>
                  </a:lnTo>
                  <a:lnTo>
                    <a:pt x="269073" y="2015524"/>
                  </a:lnTo>
                  <a:lnTo>
                    <a:pt x="240077" y="1977518"/>
                  </a:lnTo>
                  <a:lnTo>
                    <a:pt x="212524" y="1938382"/>
                  </a:lnTo>
                  <a:lnTo>
                    <a:pt x="186455" y="1898156"/>
                  </a:lnTo>
                  <a:lnTo>
                    <a:pt x="161911" y="1856880"/>
                  </a:lnTo>
                  <a:lnTo>
                    <a:pt x="138931" y="1814595"/>
                  </a:lnTo>
                  <a:lnTo>
                    <a:pt x="117558" y="1771341"/>
                  </a:lnTo>
                  <a:lnTo>
                    <a:pt x="97830" y="1727158"/>
                  </a:lnTo>
                  <a:lnTo>
                    <a:pt x="79789" y="1682086"/>
                  </a:lnTo>
                  <a:lnTo>
                    <a:pt x="63475" y="1636166"/>
                  </a:lnTo>
                  <a:lnTo>
                    <a:pt x="48929" y="1589439"/>
                  </a:lnTo>
                  <a:lnTo>
                    <a:pt x="36191" y="1541943"/>
                  </a:lnTo>
                  <a:lnTo>
                    <a:pt x="25301" y="1493721"/>
                  </a:lnTo>
                  <a:lnTo>
                    <a:pt x="16300" y="1444811"/>
                  </a:lnTo>
                  <a:lnTo>
                    <a:pt x="9230" y="1395255"/>
                  </a:lnTo>
                  <a:lnTo>
                    <a:pt x="4129" y="1345092"/>
                  </a:lnTo>
                  <a:lnTo>
                    <a:pt x="1039" y="1294364"/>
                  </a:lnTo>
                  <a:lnTo>
                    <a:pt x="0" y="1243109"/>
                  </a:lnTo>
                  <a:lnTo>
                    <a:pt x="897" y="1195426"/>
                  </a:lnTo>
                  <a:lnTo>
                    <a:pt x="3569" y="1148197"/>
                  </a:lnTo>
                  <a:lnTo>
                    <a:pt x="7983" y="1101455"/>
                  </a:lnTo>
                  <a:lnTo>
                    <a:pt x="14107" y="1055231"/>
                  </a:lnTo>
                  <a:lnTo>
                    <a:pt x="21908" y="1009557"/>
                  </a:lnTo>
                  <a:lnTo>
                    <a:pt x="31354" y="964466"/>
                  </a:lnTo>
                  <a:lnTo>
                    <a:pt x="42414" y="919990"/>
                  </a:lnTo>
                  <a:lnTo>
                    <a:pt x="55054" y="876162"/>
                  </a:lnTo>
                  <a:lnTo>
                    <a:pt x="69243" y="833012"/>
                  </a:lnTo>
                  <a:lnTo>
                    <a:pt x="84949" y="790575"/>
                  </a:lnTo>
                  <a:lnTo>
                    <a:pt x="102139" y="748881"/>
                  </a:lnTo>
                  <a:lnTo>
                    <a:pt x="120781" y="707963"/>
                  </a:lnTo>
                  <a:lnTo>
                    <a:pt x="140842" y="667853"/>
                  </a:lnTo>
                  <a:lnTo>
                    <a:pt x="162292" y="628583"/>
                  </a:lnTo>
                  <a:lnTo>
                    <a:pt x="185097" y="590186"/>
                  </a:lnTo>
                  <a:lnTo>
                    <a:pt x="209225" y="552694"/>
                  </a:lnTo>
                  <a:lnTo>
                    <a:pt x="234644" y="516138"/>
                  </a:lnTo>
                  <a:lnTo>
                    <a:pt x="261323" y="480552"/>
                  </a:lnTo>
                  <a:lnTo>
                    <a:pt x="289227" y="445967"/>
                  </a:lnTo>
                  <a:lnTo>
                    <a:pt x="318327" y="412415"/>
                  </a:lnTo>
                  <a:lnTo>
                    <a:pt x="348588" y="379929"/>
                  </a:lnTo>
                  <a:lnTo>
                    <a:pt x="379980" y="348541"/>
                  </a:lnTo>
                  <a:lnTo>
                    <a:pt x="412469" y="318283"/>
                  </a:lnTo>
                  <a:lnTo>
                    <a:pt x="446024" y="289187"/>
                  </a:lnTo>
                  <a:lnTo>
                    <a:pt x="480612" y="261286"/>
                  </a:lnTo>
                  <a:lnTo>
                    <a:pt x="516202" y="234611"/>
                  </a:lnTo>
                  <a:lnTo>
                    <a:pt x="552761" y="209195"/>
                  </a:lnTo>
                  <a:lnTo>
                    <a:pt x="590256" y="185070"/>
                  </a:lnTo>
                  <a:lnTo>
                    <a:pt x="628656" y="162268"/>
                  </a:lnTo>
                  <a:lnTo>
                    <a:pt x="667929" y="140821"/>
                  </a:lnTo>
                  <a:lnTo>
                    <a:pt x="708041" y="120762"/>
                  </a:lnTo>
                  <a:lnTo>
                    <a:pt x="748962" y="102123"/>
                  </a:lnTo>
                  <a:lnTo>
                    <a:pt x="790659" y="84935"/>
                  </a:lnTo>
                  <a:lnTo>
                    <a:pt x="833099" y="69232"/>
                  </a:lnTo>
                  <a:lnTo>
                    <a:pt x="876250" y="55045"/>
                  </a:lnTo>
                  <a:lnTo>
                    <a:pt x="920081" y="42407"/>
                  </a:lnTo>
                  <a:lnTo>
                    <a:pt x="964558" y="31349"/>
                  </a:lnTo>
                  <a:lnTo>
                    <a:pt x="1009651" y="21904"/>
                  </a:lnTo>
                  <a:lnTo>
                    <a:pt x="1055326" y="14104"/>
                  </a:lnTo>
                  <a:lnTo>
                    <a:pt x="1101551" y="7982"/>
                  </a:lnTo>
                  <a:lnTo>
                    <a:pt x="1148294" y="3569"/>
                  </a:lnTo>
                  <a:lnTo>
                    <a:pt x="1195524" y="897"/>
                  </a:lnTo>
                  <a:lnTo>
                    <a:pt x="1243207" y="0"/>
                  </a:lnTo>
                  <a:lnTo>
                    <a:pt x="1293440" y="996"/>
                  </a:lnTo>
                  <a:lnTo>
                    <a:pt x="1343167" y="3962"/>
                  </a:lnTo>
                  <a:lnTo>
                    <a:pt x="1392351" y="8858"/>
                  </a:lnTo>
                  <a:lnTo>
                    <a:pt x="1440953" y="15647"/>
                  </a:lnTo>
                  <a:lnTo>
                    <a:pt x="1488936" y="24292"/>
                  </a:lnTo>
                  <a:lnTo>
                    <a:pt x="1536262" y="34755"/>
                  </a:lnTo>
                  <a:lnTo>
                    <a:pt x="1582894" y="46998"/>
                  </a:lnTo>
                  <a:lnTo>
                    <a:pt x="1628794" y="60983"/>
                  </a:lnTo>
                  <a:lnTo>
                    <a:pt x="1673925" y="76673"/>
                  </a:lnTo>
                  <a:lnTo>
                    <a:pt x="1718248" y="94030"/>
                  </a:lnTo>
                  <a:lnTo>
                    <a:pt x="1761726" y="113016"/>
                  </a:lnTo>
                  <a:lnTo>
                    <a:pt x="1804321" y="133594"/>
                  </a:lnTo>
                  <a:lnTo>
                    <a:pt x="1845996" y="155726"/>
                  </a:lnTo>
                  <a:lnTo>
                    <a:pt x="1886713" y="179374"/>
                  </a:lnTo>
                  <a:lnTo>
                    <a:pt x="1926434" y="204501"/>
                  </a:lnTo>
                  <a:lnTo>
                    <a:pt x="1965122" y="231068"/>
                  </a:lnTo>
                  <a:lnTo>
                    <a:pt x="2002739" y="259039"/>
                  </a:lnTo>
                  <a:lnTo>
                    <a:pt x="2039248" y="288375"/>
                  </a:lnTo>
                  <a:lnTo>
                    <a:pt x="2074610" y="319039"/>
                  </a:lnTo>
                  <a:lnTo>
                    <a:pt x="2108788" y="350994"/>
                  </a:lnTo>
                  <a:lnTo>
                    <a:pt x="2141744" y="384200"/>
                  </a:lnTo>
                  <a:lnTo>
                    <a:pt x="2173441" y="418622"/>
                  </a:lnTo>
                  <a:lnTo>
                    <a:pt x="2203842" y="454220"/>
                  </a:lnTo>
                  <a:lnTo>
                    <a:pt x="2232907" y="490958"/>
                  </a:lnTo>
                  <a:lnTo>
                    <a:pt x="2260600" y="528797"/>
                  </a:lnTo>
                  <a:lnTo>
                    <a:pt x="2286884" y="567701"/>
                  </a:lnTo>
                  <a:lnTo>
                    <a:pt x="2311719" y="607631"/>
                  </a:lnTo>
                  <a:lnTo>
                    <a:pt x="2335070" y="648549"/>
                  </a:lnTo>
                  <a:lnTo>
                    <a:pt x="2358290" y="693230"/>
                  </a:lnTo>
                  <a:lnTo>
                    <a:pt x="2379731" y="738948"/>
                  </a:lnTo>
                  <a:lnTo>
                    <a:pt x="2399347" y="785659"/>
                  </a:lnTo>
                  <a:lnTo>
                    <a:pt x="2417092" y="833316"/>
                  </a:lnTo>
                  <a:lnTo>
                    <a:pt x="2432921" y="881873"/>
                  </a:lnTo>
                  <a:lnTo>
                    <a:pt x="2446787" y="931284"/>
                  </a:lnTo>
                  <a:lnTo>
                    <a:pt x="2458645" y="981503"/>
                  </a:lnTo>
                  <a:lnTo>
                    <a:pt x="2468450" y="1032485"/>
                  </a:lnTo>
                  <a:lnTo>
                    <a:pt x="2476155" y="1084182"/>
                  </a:lnTo>
                  <a:lnTo>
                    <a:pt x="2481716" y="1136549"/>
                  </a:lnTo>
                  <a:lnTo>
                    <a:pt x="2485086" y="1189540"/>
                  </a:lnTo>
                  <a:lnTo>
                    <a:pt x="2486219" y="1243109"/>
                  </a:lnTo>
                  <a:lnTo>
                    <a:pt x="2485181" y="1294348"/>
                  </a:lnTo>
                  <a:lnTo>
                    <a:pt x="2482093" y="1345063"/>
                  </a:lnTo>
                  <a:lnTo>
                    <a:pt x="2476996" y="1395214"/>
                  </a:lnTo>
                  <a:lnTo>
                    <a:pt x="2469930" y="1444760"/>
                  </a:lnTo>
                  <a:lnTo>
                    <a:pt x="2460936" y="1493660"/>
                  </a:lnTo>
                  <a:lnTo>
                    <a:pt x="2450053" y="1541875"/>
                  </a:lnTo>
                  <a:lnTo>
                    <a:pt x="2437322" y="1589363"/>
                  </a:lnTo>
                  <a:lnTo>
                    <a:pt x="2422784" y="1636086"/>
                  </a:lnTo>
                  <a:lnTo>
                    <a:pt x="2406478" y="1682001"/>
                  </a:lnTo>
                  <a:lnTo>
                    <a:pt x="2388445" y="1727069"/>
                  </a:lnTo>
                  <a:lnTo>
                    <a:pt x="2368726" y="1771249"/>
                  </a:lnTo>
                  <a:lnTo>
                    <a:pt x="2347359" y="1814501"/>
                  </a:lnTo>
                  <a:lnTo>
                    <a:pt x="2324387" y="1856785"/>
                  </a:lnTo>
                  <a:lnTo>
                    <a:pt x="2299849" y="1898060"/>
                  </a:lnTo>
                  <a:lnTo>
                    <a:pt x="2273785" y="1938285"/>
                  </a:lnTo>
                  <a:lnTo>
                    <a:pt x="2246236" y="1977421"/>
                  </a:lnTo>
                  <a:lnTo>
                    <a:pt x="2217242" y="2015426"/>
                  </a:lnTo>
                  <a:lnTo>
                    <a:pt x="2186844" y="2052261"/>
                  </a:lnTo>
                  <a:lnTo>
                    <a:pt x="2149844" y="2093483"/>
                  </a:lnTo>
                  <a:lnTo>
                    <a:pt x="2111053" y="2133016"/>
                  </a:lnTo>
                  <a:lnTo>
                    <a:pt x="2070550" y="2170786"/>
                  </a:lnTo>
                  <a:lnTo>
                    <a:pt x="2028415" y="2206717"/>
                  </a:lnTo>
                  <a:lnTo>
                    <a:pt x="1984726" y="2240735"/>
                  </a:lnTo>
                  <a:lnTo>
                    <a:pt x="1945341" y="2268915"/>
                  </a:lnTo>
                  <a:lnTo>
                    <a:pt x="1904835" y="2295575"/>
                  </a:lnTo>
                  <a:lnTo>
                    <a:pt x="1863249" y="2320675"/>
                  </a:lnTo>
                  <a:lnTo>
                    <a:pt x="1820625" y="2344174"/>
                  </a:lnTo>
                  <a:lnTo>
                    <a:pt x="1777003" y="2366030"/>
                  </a:lnTo>
                  <a:lnTo>
                    <a:pt x="1732426" y="2386201"/>
                  </a:lnTo>
                  <a:lnTo>
                    <a:pt x="1686935" y="2404648"/>
                  </a:lnTo>
                  <a:lnTo>
                    <a:pt x="1640571" y="2421328"/>
                  </a:lnTo>
                  <a:lnTo>
                    <a:pt x="1593376" y="2436200"/>
                  </a:lnTo>
                  <a:lnTo>
                    <a:pt x="1545390" y="2449223"/>
                  </a:lnTo>
                  <a:lnTo>
                    <a:pt x="1496656" y="2460355"/>
                  </a:lnTo>
                  <a:lnTo>
                    <a:pt x="1447215" y="2469556"/>
                  </a:lnTo>
                  <a:lnTo>
                    <a:pt x="1397108" y="2476784"/>
                  </a:lnTo>
                  <a:lnTo>
                    <a:pt x="1346377" y="2481998"/>
                  </a:lnTo>
                  <a:lnTo>
                    <a:pt x="1295063" y="2485157"/>
                  </a:lnTo>
                  <a:lnTo>
                    <a:pt x="1243207" y="2486219"/>
                  </a:lnTo>
                  <a:close/>
                </a:path>
              </a:pathLst>
            </a:custGeom>
            <a:solidFill>
              <a:srgbClr val="AAD8F4"/>
            </a:solidFill>
          </p:spPr>
          <p:txBody>
            <a:bodyPr wrap="square" lIns="0" tIns="0" rIns="0" bIns="0" rtlCol="0"/>
            <a:lstStyle/>
            <a:p>
              <a:endParaRPr/>
            </a:p>
          </p:txBody>
        </p:sp>
        <p:sp>
          <p:nvSpPr>
            <p:cNvPr id="10" name="object 10"/>
            <p:cNvSpPr/>
            <p:nvPr/>
          </p:nvSpPr>
          <p:spPr>
            <a:xfrm>
              <a:off x="2872232" y="3129298"/>
              <a:ext cx="1742439" cy="2145665"/>
            </a:xfrm>
            <a:custGeom>
              <a:avLst/>
              <a:gdLst/>
              <a:ahLst/>
              <a:cxnLst/>
              <a:rect l="l" t="t" r="r" b="b"/>
              <a:pathLst>
                <a:path w="1742439" h="2145665">
                  <a:moveTo>
                    <a:pt x="499251" y="2145036"/>
                  </a:moveTo>
                  <a:lnTo>
                    <a:pt x="446227" y="2143927"/>
                  </a:lnTo>
                  <a:lnTo>
                    <a:pt x="393778" y="2140628"/>
                  </a:lnTo>
                  <a:lnTo>
                    <a:pt x="341946" y="2135182"/>
                  </a:lnTo>
                  <a:lnTo>
                    <a:pt x="290775" y="2127635"/>
                  </a:lnTo>
                  <a:lnTo>
                    <a:pt x="240306" y="2118030"/>
                  </a:lnTo>
                  <a:lnTo>
                    <a:pt x="190583" y="2106410"/>
                  </a:lnTo>
                  <a:lnTo>
                    <a:pt x="141648" y="2092820"/>
                  </a:lnTo>
                  <a:lnTo>
                    <a:pt x="93544" y="2077303"/>
                  </a:lnTo>
                  <a:lnTo>
                    <a:pt x="46314" y="2059903"/>
                  </a:lnTo>
                  <a:lnTo>
                    <a:pt x="0" y="2040664"/>
                  </a:lnTo>
                  <a:lnTo>
                    <a:pt x="557528" y="150467"/>
                  </a:lnTo>
                  <a:lnTo>
                    <a:pt x="497497" y="0"/>
                  </a:lnTo>
                  <a:lnTo>
                    <a:pt x="800965" y="29138"/>
                  </a:lnTo>
                  <a:lnTo>
                    <a:pt x="1591114" y="307366"/>
                  </a:lnTo>
                  <a:lnTo>
                    <a:pt x="1614335" y="352047"/>
                  </a:lnTo>
                  <a:lnTo>
                    <a:pt x="1635776" y="397765"/>
                  </a:lnTo>
                  <a:lnTo>
                    <a:pt x="1655392" y="444476"/>
                  </a:lnTo>
                  <a:lnTo>
                    <a:pt x="1673137" y="492133"/>
                  </a:lnTo>
                  <a:lnTo>
                    <a:pt x="1688965" y="540690"/>
                  </a:lnTo>
                  <a:lnTo>
                    <a:pt x="1702831" y="590102"/>
                  </a:lnTo>
                  <a:lnTo>
                    <a:pt x="1714690" y="640321"/>
                  </a:lnTo>
                  <a:lnTo>
                    <a:pt x="1724494" y="691302"/>
                  </a:lnTo>
                  <a:lnTo>
                    <a:pt x="1732200" y="742999"/>
                  </a:lnTo>
                  <a:lnTo>
                    <a:pt x="1737760" y="795366"/>
                  </a:lnTo>
                  <a:lnTo>
                    <a:pt x="1741130" y="848358"/>
                  </a:lnTo>
                  <a:lnTo>
                    <a:pt x="1742263" y="901927"/>
                  </a:lnTo>
                  <a:lnTo>
                    <a:pt x="1741225" y="953166"/>
                  </a:lnTo>
                  <a:lnTo>
                    <a:pt x="1738137" y="1003881"/>
                  </a:lnTo>
                  <a:lnTo>
                    <a:pt x="1733040" y="1054031"/>
                  </a:lnTo>
                  <a:lnTo>
                    <a:pt x="1725975" y="1103577"/>
                  </a:lnTo>
                  <a:lnTo>
                    <a:pt x="1716980" y="1152477"/>
                  </a:lnTo>
                  <a:lnTo>
                    <a:pt x="1706097" y="1200692"/>
                  </a:lnTo>
                  <a:lnTo>
                    <a:pt x="1693367" y="1248181"/>
                  </a:lnTo>
                  <a:lnTo>
                    <a:pt x="1678828" y="1294903"/>
                  </a:lnTo>
                  <a:lnTo>
                    <a:pt x="1662522" y="1340818"/>
                  </a:lnTo>
                  <a:lnTo>
                    <a:pt x="1644489" y="1385886"/>
                  </a:lnTo>
                  <a:lnTo>
                    <a:pt x="1624770" y="1430066"/>
                  </a:lnTo>
                  <a:lnTo>
                    <a:pt x="1603404" y="1473319"/>
                  </a:lnTo>
                  <a:lnTo>
                    <a:pt x="1580431" y="1515602"/>
                  </a:lnTo>
                  <a:lnTo>
                    <a:pt x="1555893" y="1556877"/>
                  </a:lnTo>
                  <a:lnTo>
                    <a:pt x="1529829" y="1597102"/>
                  </a:lnTo>
                  <a:lnTo>
                    <a:pt x="1502280" y="1636238"/>
                  </a:lnTo>
                  <a:lnTo>
                    <a:pt x="1473286" y="1674243"/>
                  </a:lnTo>
                  <a:lnTo>
                    <a:pt x="1442888" y="1711078"/>
                  </a:lnTo>
                  <a:lnTo>
                    <a:pt x="1405888" y="1752300"/>
                  </a:lnTo>
                  <a:lnTo>
                    <a:pt x="1367097" y="1791833"/>
                  </a:lnTo>
                  <a:lnTo>
                    <a:pt x="1326594" y="1829603"/>
                  </a:lnTo>
                  <a:lnTo>
                    <a:pt x="1284459" y="1865534"/>
                  </a:lnTo>
                  <a:lnTo>
                    <a:pt x="1240770" y="1899552"/>
                  </a:lnTo>
                  <a:lnTo>
                    <a:pt x="1201385" y="1927732"/>
                  </a:lnTo>
                  <a:lnTo>
                    <a:pt x="1160879" y="1954392"/>
                  </a:lnTo>
                  <a:lnTo>
                    <a:pt x="1119293" y="1979492"/>
                  </a:lnTo>
                  <a:lnTo>
                    <a:pt x="1076669" y="2002991"/>
                  </a:lnTo>
                  <a:lnTo>
                    <a:pt x="1033047" y="2024847"/>
                  </a:lnTo>
                  <a:lnTo>
                    <a:pt x="988470" y="2045019"/>
                  </a:lnTo>
                  <a:lnTo>
                    <a:pt x="942979" y="2063465"/>
                  </a:lnTo>
                  <a:lnTo>
                    <a:pt x="896615" y="2080145"/>
                  </a:lnTo>
                  <a:lnTo>
                    <a:pt x="849420" y="2095017"/>
                  </a:lnTo>
                  <a:lnTo>
                    <a:pt x="801435" y="2108040"/>
                  </a:lnTo>
                  <a:lnTo>
                    <a:pt x="752701" y="2119172"/>
                  </a:lnTo>
                  <a:lnTo>
                    <a:pt x="703260" y="2128373"/>
                  </a:lnTo>
                  <a:lnTo>
                    <a:pt x="653153" y="2135602"/>
                  </a:lnTo>
                  <a:lnTo>
                    <a:pt x="602421" y="2140816"/>
                  </a:lnTo>
                  <a:lnTo>
                    <a:pt x="551107" y="2143974"/>
                  </a:lnTo>
                  <a:lnTo>
                    <a:pt x="499251" y="2145036"/>
                  </a:lnTo>
                  <a:close/>
                </a:path>
              </a:pathLst>
            </a:custGeom>
            <a:solidFill>
              <a:srgbClr val="5DC1EC"/>
            </a:solidFill>
          </p:spPr>
          <p:txBody>
            <a:bodyPr wrap="square" lIns="0" tIns="0" rIns="0" bIns="0" rtlCol="0"/>
            <a:lstStyle/>
            <a:p>
              <a:endParaRPr/>
            </a:p>
          </p:txBody>
        </p:sp>
        <p:pic>
          <p:nvPicPr>
            <p:cNvPr id="11" name="object 11"/>
            <p:cNvPicPr/>
            <p:nvPr/>
          </p:nvPicPr>
          <p:blipFill>
            <a:blip r:embed="rId8" cstate="print"/>
            <a:stretch>
              <a:fillRect/>
            </a:stretch>
          </p:blipFill>
          <p:spPr>
            <a:xfrm>
              <a:off x="2898317" y="3616782"/>
              <a:ext cx="72608" cy="241829"/>
            </a:xfrm>
            <a:prstGeom prst="rect">
              <a:avLst/>
            </a:prstGeom>
          </p:spPr>
        </p:pic>
        <p:pic>
          <p:nvPicPr>
            <p:cNvPr id="12" name="object 12"/>
            <p:cNvPicPr/>
            <p:nvPr/>
          </p:nvPicPr>
          <p:blipFill>
            <a:blip r:embed="rId9" cstate="print"/>
            <a:stretch>
              <a:fillRect/>
            </a:stretch>
          </p:blipFill>
          <p:spPr>
            <a:xfrm>
              <a:off x="3770481" y="3616782"/>
              <a:ext cx="72608" cy="241829"/>
            </a:xfrm>
            <a:prstGeom prst="rect">
              <a:avLst/>
            </a:prstGeom>
          </p:spPr>
        </p:pic>
        <p:sp>
          <p:nvSpPr>
            <p:cNvPr id="13" name="object 13"/>
            <p:cNvSpPr/>
            <p:nvPr/>
          </p:nvSpPr>
          <p:spPr>
            <a:xfrm>
              <a:off x="2427749" y="4023624"/>
              <a:ext cx="1887855" cy="1005840"/>
            </a:xfrm>
            <a:custGeom>
              <a:avLst/>
              <a:gdLst/>
              <a:ahLst/>
              <a:cxnLst/>
              <a:rect l="l" t="t" r="r" b="b"/>
              <a:pathLst>
                <a:path w="1887854" h="1005839">
                  <a:moveTo>
                    <a:pt x="1685254" y="1005227"/>
                  </a:moveTo>
                  <a:lnTo>
                    <a:pt x="201825" y="1005227"/>
                  </a:lnTo>
                  <a:lnTo>
                    <a:pt x="158157" y="971134"/>
                  </a:lnTo>
                  <a:lnTo>
                    <a:pt x="116075" y="935199"/>
                  </a:lnTo>
                  <a:lnTo>
                    <a:pt x="75645" y="897472"/>
                  </a:lnTo>
                  <a:lnTo>
                    <a:pt x="36931" y="858006"/>
                  </a:lnTo>
                  <a:lnTo>
                    <a:pt x="0" y="816850"/>
                  </a:lnTo>
                  <a:lnTo>
                    <a:pt x="21072" y="770129"/>
                  </a:lnTo>
                  <a:lnTo>
                    <a:pt x="46580" y="725876"/>
                  </a:lnTo>
                  <a:lnTo>
                    <a:pt x="76291" y="684408"/>
                  </a:lnTo>
                  <a:lnTo>
                    <a:pt x="109969" y="646041"/>
                  </a:lnTo>
                  <a:lnTo>
                    <a:pt x="147381" y="611093"/>
                  </a:lnTo>
                  <a:lnTo>
                    <a:pt x="188293" y="579881"/>
                  </a:lnTo>
                  <a:lnTo>
                    <a:pt x="232470" y="552720"/>
                  </a:lnTo>
                  <a:lnTo>
                    <a:pt x="279678" y="529928"/>
                  </a:lnTo>
                  <a:lnTo>
                    <a:pt x="329683" y="511823"/>
                  </a:lnTo>
                  <a:lnTo>
                    <a:pt x="585984" y="413395"/>
                  </a:lnTo>
                  <a:lnTo>
                    <a:pt x="633836" y="390981"/>
                  </a:lnTo>
                  <a:lnTo>
                    <a:pt x="662032" y="361924"/>
                  </a:lnTo>
                  <a:lnTo>
                    <a:pt x="675755" y="324915"/>
                  </a:lnTo>
                  <a:lnTo>
                    <a:pt x="680188" y="278645"/>
                  </a:lnTo>
                  <a:lnTo>
                    <a:pt x="680514" y="221802"/>
                  </a:lnTo>
                  <a:lnTo>
                    <a:pt x="680514" y="0"/>
                  </a:lnTo>
                  <a:lnTo>
                    <a:pt x="1206662" y="0"/>
                  </a:lnTo>
                  <a:lnTo>
                    <a:pt x="1206662" y="221608"/>
                  </a:lnTo>
                  <a:lnTo>
                    <a:pt x="1208003" y="279247"/>
                  </a:lnTo>
                  <a:lnTo>
                    <a:pt x="1214864" y="327329"/>
                  </a:lnTo>
                  <a:lnTo>
                    <a:pt x="1231501" y="366473"/>
                  </a:lnTo>
                  <a:lnTo>
                    <a:pt x="1262171" y="397294"/>
                  </a:lnTo>
                  <a:lnTo>
                    <a:pt x="1311132" y="420412"/>
                  </a:lnTo>
                  <a:lnTo>
                    <a:pt x="1557980" y="511530"/>
                  </a:lnTo>
                  <a:lnTo>
                    <a:pt x="1607981" y="529694"/>
                  </a:lnTo>
                  <a:lnTo>
                    <a:pt x="1655178" y="552531"/>
                  </a:lnTo>
                  <a:lnTo>
                    <a:pt x="1699337" y="579725"/>
                  </a:lnTo>
                  <a:lnTo>
                    <a:pt x="1740224" y="610962"/>
                  </a:lnTo>
                  <a:lnTo>
                    <a:pt x="1777603" y="645927"/>
                  </a:lnTo>
                  <a:lnTo>
                    <a:pt x="1811242" y="684303"/>
                  </a:lnTo>
                  <a:lnTo>
                    <a:pt x="1840906" y="725776"/>
                  </a:lnTo>
                  <a:lnTo>
                    <a:pt x="1866360" y="770031"/>
                  </a:lnTo>
                  <a:lnTo>
                    <a:pt x="1887371" y="816753"/>
                  </a:lnTo>
                  <a:lnTo>
                    <a:pt x="1850381" y="857974"/>
                  </a:lnTo>
                  <a:lnTo>
                    <a:pt x="1811609" y="897508"/>
                  </a:lnTo>
                  <a:lnTo>
                    <a:pt x="1771120" y="935277"/>
                  </a:lnTo>
                  <a:lnTo>
                    <a:pt x="1728979" y="971208"/>
                  </a:lnTo>
                  <a:lnTo>
                    <a:pt x="1685254" y="1005227"/>
                  </a:lnTo>
                  <a:close/>
                </a:path>
              </a:pathLst>
            </a:custGeom>
            <a:solidFill>
              <a:srgbClr val="FACB98"/>
            </a:solidFill>
          </p:spPr>
          <p:txBody>
            <a:bodyPr wrap="square" lIns="0" tIns="0" rIns="0" bIns="0" rtlCol="0"/>
            <a:lstStyle/>
            <a:p>
              <a:endParaRPr/>
            </a:p>
          </p:txBody>
        </p:sp>
        <p:sp>
          <p:nvSpPr>
            <p:cNvPr id="14" name="object 14"/>
            <p:cNvSpPr/>
            <p:nvPr/>
          </p:nvSpPr>
          <p:spPr>
            <a:xfrm>
              <a:off x="2427846" y="4402131"/>
              <a:ext cx="1887855" cy="872490"/>
            </a:xfrm>
            <a:custGeom>
              <a:avLst/>
              <a:gdLst/>
              <a:ahLst/>
              <a:cxnLst/>
              <a:rect l="l" t="t" r="r" b="b"/>
              <a:pathLst>
                <a:path w="1887854" h="872489">
                  <a:moveTo>
                    <a:pt x="943636" y="872203"/>
                  </a:moveTo>
                  <a:lnTo>
                    <a:pt x="892405" y="871167"/>
                  </a:lnTo>
                  <a:lnTo>
                    <a:pt x="841702" y="868084"/>
                  </a:lnTo>
                  <a:lnTo>
                    <a:pt x="791567" y="862995"/>
                  </a:lnTo>
                  <a:lnTo>
                    <a:pt x="742040" y="855939"/>
                  </a:lnTo>
                  <a:lnTo>
                    <a:pt x="693160" y="846958"/>
                  </a:lnTo>
                  <a:lnTo>
                    <a:pt x="644968" y="836090"/>
                  </a:lnTo>
                  <a:lnTo>
                    <a:pt x="597504" y="823375"/>
                  </a:lnTo>
                  <a:lnTo>
                    <a:pt x="550807" y="808855"/>
                  </a:lnTo>
                  <a:lnTo>
                    <a:pt x="504918" y="792569"/>
                  </a:lnTo>
                  <a:lnTo>
                    <a:pt x="459876" y="774556"/>
                  </a:lnTo>
                  <a:lnTo>
                    <a:pt x="415722" y="754858"/>
                  </a:lnTo>
                  <a:lnTo>
                    <a:pt x="372494" y="733513"/>
                  </a:lnTo>
                  <a:lnTo>
                    <a:pt x="330234" y="710563"/>
                  </a:lnTo>
                  <a:lnTo>
                    <a:pt x="288981" y="686046"/>
                  </a:lnTo>
                  <a:lnTo>
                    <a:pt x="248774" y="660004"/>
                  </a:lnTo>
                  <a:lnTo>
                    <a:pt x="209655" y="632475"/>
                  </a:lnTo>
                  <a:lnTo>
                    <a:pt x="171663" y="603501"/>
                  </a:lnTo>
                  <a:lnTo>
                    <a:pt x="134837" y="573121"/>
                  </a:lnTo>
                  <a:lnTo>
                    <a:pt x="99218" y="541375"/>
                  </a:lnTo>
                  <a:lnTo>
                    <a:pt x="64845" y="508303"/>
                  </a:lnTo>
                  <a:lnTo>
                    <a:pt x="31759" y="473946"/>
                  </a:lnTo>
                  <a:lnTo>
                    <a:pt x="0" y="438343"/>
                  </a:lnTo>
                  <a:lnTo>
                    <a:pt x="21072" y="391622"/>
                  </a:lnTo>
                  <a:lnTo>
                    <a:pt x="46580" y="347369"/>
                  </a:lnTo>
                  <a:lnTo>
                    <a:pt x="76291" y="305901"/>
                  </a:lnTo>
                  <a:lnTo>
                    <a:pt x="109969" y="267534"/>
                  </a:lnTo>
                  <a:lnTo>
                    <a:pt x="147381" y="232586"/>
                  </a:lnTo>
                  <a:lnTo>
                    <a:pt x="188293" y="201373"/>
                  </a:lnTo>
                  <a:lnTo>
                    <a:pt x="232470" y="174213"/>
                  </a:lnTo>
                  <a:lnTo>
                    <a:pt x="279678" y="151421"/>
                  </a:lnTo>
                  <a:lnTo>
                    <a:pt x="329683" y="133315"/>
                  </a:lnTo>
                  <a:lnTo>
                    <a:pt x="585984" y="34888"/>
                  </a:lnTo>
                  <a:lnTo>
                    <a:pt x="606015" y="27367"/>
                  </a:lnTo>
                  <a:lnTo>
                    <a:pt x="623004" y="19088"/>
                  </a:lnTo>
                  <a:lnTo>
                    <a:pt x="637197" y="9987"/>
                  </a:lnTo>
                  <a:lnTo>
                    <a:pt x="648841" y="0"/>
                  </a:lnTo>
                  <a:lnTo>
                    <a:pt x="651862" y="2826"/>
                  </a:lnTo>
                  <a:lnTo>
                    <a:pt x="688335" y="33571"/>
                  </a:lnTo>
                  <a:lnTo>
                    <a:pt x="727140" y="59929"/>
                  </a:lnTo>
                  <a:lnTo>
                    <a:pt x="767916" y="81881"/>
                  </a:lnTo>
                  <a:lnTo>
                    <a:pt x="810305" y="99407"/>
                  </a:lnTo>
                  <a:lnTo>
                    <a:pt x="853947" y="112489"/>
                  </a:lnTo>
                  <a:lnTo>
                    <a:pt x="898482" y="121106"/>
                  </a:lnTo>
                  <a:lnTo>
                    <a:pt x="943551" y="125239"/>
                  </a:lnTo>
                  <a:lnTo>
                    <a:pt x="988795" y="124868"/>
                  </a:lnTo>
                  <a:lnTo>
                    <a:pt x="1033854" y="119976"/>
                  </a:lnTo>
                  <a:lnTo>
                    <a:pt x="1078368" y="110541"/>
                  </a:lnTo>
                  <a:lnTo>
                    <a:pt x="1121979" y="96545"/>
                  </a:lnTo>
                  <a:lnTo>
                    <a:pt x="1164326" y="77968"/>
                  </a:lnTo>
                  <a:lnTo>
                    <a:pt x="1205050" y="54791"/>
                  </a:lnTo>
                  <a:lnTo>
                    <a:pt x="1243792" y="26994"/>
                  </a:lnTo>
                  <a:lnTo>
                    <a:pt x="1249444" y="22414"/>
                  </a:lnTo>
                  <a:lnTo>
                    <a:pt x="1254511" y="18808"/>
                  </a:lnTo>
                  <a:lnTo>
                    <a:pt x="1258799" y="16177"/>
                  </a:lnTo>
                  <a:lnTo>
                    <a:pt x="1269633" y="23431"/>
                  </a:lnTo>
                  <a:lnTo>
                    <a:pt x="1281883" y="30137"/>
                  </a:lnTo>
                  <a:lnTo>
                    <a:pt x="1295650" y="36295"/>
                  </a:lnTo>
                  <a:lnTo>
                    <a:pt x="1557882" y="133023"/>
                  </a:lnTo>
                  <a:lnTo>
                    <a:pt x="1607884" y="151187"/>
                  </a:lnTo>
                  <a:lnTo>
                    <a:pt x="1655081" y="174023"/>
                  </a:lnTo>
                  <a:lnTo>
                    <a:pt x="1699240" y="201218"/>
                  </a:lnTo>
                  <a:lnTo>
                    <a:pt x="1740126" y="232455"/>
                  </a:lnTo>
                  <a:lnTo>
                    <a:pt x="1777506" y="267419"/>
                  </a:lnTo>
                  <a:lnTo>
                    <a:pt x="1811145" y="305796"/>
                  </a:lnTo>
                  <a:lnTo>
                    <a:pt x="1840808" y="347269"/>
                  </a:lnTo>
                  <a:lnTo>
                    <a:pt x="1866263" y="391524"/>
                  </a:lnTo>
                  <a:lnTo>
                    <a:pt x="1887273" y="438245"/>
                  </a:lnTo>
                  <a:lnTo>
                    <a:pt x="1855514" y="473861"/>
                  </a:lnTo>
                  <a:lnTo>
                    <a:pt x="1822428" y="508230"/>
                  </a:lnTo>
                  <a:lnTo>
                    <a:pt x="1788055" y="541312"/>
                  </a:lnTo>
                  <a:lnTo>
                    <a:pt x="1752436" y="573067"/>
                  </a:lnTo>
                  <a:lnTo>
                    <a:pt x="1715610" y="603456"/>
                  </a:lnTo>
                  <a:lnTo>
                    <a:pt x="1677618" y="632438"/>
                  </a:lnTo>
                  <a:lnTo>
                    <a:pt x="1638498" y="659973"/>
                  </a:lnTo>
                  <a:lnTo>
                    <a:pt x="1598292" y="686021"/>
                  </a:lnTo>
                  <a:lnTo>
                    <a:pt x="1557039" y="710542"/>
                  </a:lnTo>
                  <a:lnTo>
                    <a:pt x="1514779" y="733497"/>
                  </a:lnTo>
                  <a:lnTo>
                    <a:pt x="1471551" y="754846"/>
                  </a:lnTo>
                  <a:lnTo>
                    <a:pt x="1427397" y="774547"/>
                  </a:lnTo>
                  <a:lnTo>
                    <a:pt x="1382355" y="792562"/>
                  </a:lnTo>
                  <a:lnTo>
                    <a:pt x="1336465" y="808850"/>
                  </a:lnTo>
                  <a:lnTo>
                    <a:pt x="1289769" y="823372"/>
                  </a:lnTo>
                  <a:lnTo>
                    <a:pt x="1242304" y="836088"/>
                  </a:lnTo>
                  <a:lnTo>
                    <a:pt x="1194113" y="846956"/>
                  </a:lnTo>
                  <a:lnTo>
                    <a:pt x="1145233" y="855939"/>
                  </a:lnTo>
                  <a:lnTo>
                    <a:pt x="1095706" y="862994"/>
                  </a:lnTo>
                  <a:lnTo>
                    <a:pt x="1045571" y="868084"/>
                  </a:lnTo>
                  <a:lnTo>
                    <a:pt x="994868" y="871167"/>
                  </a:lnTo>
                  <a:lnTo>
                    <a:pt x="943636" y="872203"/>
                  </a:lnTo>
                  <a:close/>
                </a:path>
              </a:pathLst>
            </a:custGeom>
            <a:solidFill>
              <a:srgbClr val="092837"/>
            </a:solidFill>
          </p:spPr>
          <p:txBody>
            <a:bodyPr wrap="square" lIns="0" tIns="0" rIns="0" bIns="0" rtlCol="0"/>
            <a:lstStyle/>
            <a:p>
              <a:endParaRPr/>
            </a:p>
          </p:txBody>
        </p:sp>
        <p:sp>
          <p:nvSpPr>
            <p:cNvPr id="15" name="object 15"/>
            <p:cNvSpPr/>
            <p:nvPr/>
          </p:nvSpPr>
          <p:spPr>
            <a:xfrm>
              <a:off x="2953414" y="3109905"/>
              <a:ext cx="836930" cy="1189355"/>
            </a:xfrm>
            <a:custGeom>
              <a:avLst/>
              <a:gdLst/>
              <a:ahLst/>
              <a:cxnLst/>
              <a:rect l="l" t="t" r="r" b="b"/>
              <a:pathLst>
                <a:path w="836929" h="1189354">
                  <a:moveTo>
                    <a:pt x="417971" y="1188731"/>
                  </a:moveTo>
                  <a:lnTo>
                    <a:pt x="369963" y="1182159"/>
                  </a:lnTo>
                  <a:lnTo>
                    <a:pt x="302482" y="1160489"/>
                  </a:lnTo>
                  <a:lnTo>
                    <a:pt x="264470" y="1143075"/>
                  </a:lnTo>
                  <a:lnTo>
                    <a:pt x="225228" y="1120786"/>
                  </a:lnTo>
                  <a:lnTo>
                    <a:pt x="185967" y="1093255"/>
                  </a:lnTo>
                  <a:lnTo>
                    <a:pt x="147901" y="1060116"/>
                  </a:lnTo>
                  <a:lnTo>
                    <a:pt x="112242" y="1021001"/>
                  </a:lnTo>
                  <a:lnTo>
                    <a:pt x="80203" y="975545"/>
                  </a:lnTo>
                  <a:lnTo>
                    <a:pt x="52995" y="923380"/>
                  </a:lnTo>
                  <a:lnTo>
                    <a:pt x="31832" y="864140"/>
                  </a:lnTo>
                  <a:lnTo>
                    <a:pt x="17927" y="797457"/>
                  </a:lnTo>
                  <a:lnTo>
                    <a:pt x="11790" y="748758"/>
                  </a:lnTo>
                  <a:lnTo>
                    <a:pt x="7058" y="700058"/>
                  </a:lnTo>
                  <a:lnTo>
                    <a:pt x="3622" y="649816"/>
                  </a:lnTo>
                  <a:lnTo>
                    <a:pt x="1372" y="596487"/>
                  </a:lnTo>
                  <a:lnTo>
                    <a:pt x="200" y="538530"/>
                  </a:lnTo>
                  <a:lnTo>
                    <a:pt x="0" y="474400"/>
                  </a:lnTo>
                  <a:lnTo>
                    <a:pt x="2316" y="416685"/>
                  </a:lnTo>
                  <a:lnTo>
                    <a:pt x="8782" y="362169"/>
                  </a:lnTo>
                  <a:lnTo>
                    <a:pt x="19237" y="311051"/>
                  </a:lnTo>
                  <a:lnTo>
                    <a:pt x="33522" y="263434"/>
                  </a:lnTo>
                  <a:lnTo>
                    <a:pt x="51480" y="219420"/>
                  </a:lnTo>
                  <a:lnTo>
                    <a:pt x="72953" y="179113"/>
                  </a:lnTo>
                  <a:lnTo>
                    <a:pt x="97784" y="142613"/>
                  </a:lnTo>
                  <a:lnTo>
                    <a:pt x="125814" y="110024"/>
                  </a:lnTo>
                  <a:lnTo>
                    <a:pt x="156887" y="81448"/>
                  </a:lnTo>
                  <a:lnTo>
                    <a:pt x="190845" y="56988"/>
                  </a:lnTo>
                  <a:lnTo>
                    <a:pt x="227529" y="36745"/>
                  </a:lnTo>
                  <a:lnTo>
                    <a:pt x="266783" y="20822"/>
                  </a:lnTo>
                  <a:lnTo>
                    <a:pt x="308448" y="9322"/>
                  </a:lnTo>
                  <a:lnTo>
                    <a:pt x="352368" y="2347"/>
                  </a:lnTo>
                  <a:lnTo>
                    <a:pt x="398383" y="0"/>
                  </a:lnTo>
                  <a:lnTo>
                    <a:pt x="401254" y="3030"/>
                  </a:lnTo>
                  <a:lnTo>
                    <a:pt x="413499" y="16362"/>
                  </a:lnTo>
                  <a:lnTo>
                    <a:pt x="416315" y="19393"/>
                  </a:lnTo>
                  <a:lnTo>
                    <a:pt x="462611" y="21493"/>
                  </a:lnTo>
                  <a:lnTo>
                    <a:pt x="507320" y="27773"/>
                  </a:lnTo>
                  <a:lnTo>
                    <a:pt x="550206" y="38198"/>
                  </a:lnTo>
                  <a:lnTo>
                    <a:pt x="591034" y="52735"/>
                  </a:lnTo>
                  <a:lnTo>
                    <a:pt x="629567" y="71349"/>
                  </a:lnTo>
                  <a:lnTo>
                    <a:pt x="665570" y="94009"/>
                  </a:lnTo>
                  <a:lnTo>
                    <a:pt x="698806" y="120679"/>
                  </a:lnTo>
                  <a:lnTo>
                    <a:pt x="729041" y="151327"/>
                  </a:lnTo>
                  <a:lnTo>
                    <a:pt x="756038" y="185918"/>
                  </a:lnTo>
                  <a:lnTo>
                    <a:pt x="779562" y="224419"/>
                  </a:lnTo>
                  <a:lnTo>
                    <a:pt x="799376" y="266797"/>
                  </a:lnTo>
                  <a:lnTo>
                    <a:pt x="815245" y="313018"/>
                  </a:lnTo>
                  <a:lnTo>
                    <a:pt x="826933" y="363047"/>
                  </a:lnTo>
                  <a:lnTo>
                    <a:pt x="834205" y="416853"/>
                  </a:lnTo>
                  <a:lnTo>
                    <a:pt x="836824" y="474498"/>
                  </a:lnTo>
                  <a:lnTo>
                    <a:pt x="836617" y="538627"/>
                  </a:lnTo>
                  <a:lnTo>
                    <a:pt x="835441" y="596581"/>
                  </a:lnTo>
                  <a:lnTo>
                    <a:pt x="833188" y="649901"/>
                  </a:lnTo>
                  <a:lnTo>
                    <a:pt x="829750" y="700127"/>
                  </a:lnTo>
                  <a:lnTo>
                    <a:pt x="825021" y="748799"/>
                  </a:lnTo>
                  <a:lnTo>
                    <a:pt x="818893" y="797457"/>
                  </a:lnTo>
                  <a:lnTo>
                    <a:pt x="805254" y="864140"/>
                  </a:lnTo>
                  <a:lnTo>
                    <a:pt x="784799" y="923380"/>
                  </a:lnTo>
                  <a:lnTo>
                    <a:pt x="758606" y="975545"/>
                  </a:lnTo>
                  <a:lnTo>
                    <a:pt x="727752" y="1021002"/>
                  </a:lnTo>
                  <a:lnTo>
                    <a:pt x="693313" y="1060116"/>
                  </a:lnTo>
                  <a:lnTo>
                    <a:pt x="656367" y="1093255"/>
                  </a:lnTo>
                  <a:lnTo>
                    <a:pt x="617989" y="1120786"/>
                  </a:lnTo>
                  <a:lnTo>
                    <a:pt x="579257" y="1143075"/>
                  </a:lnTo>
                  <a:lnTo>
                    <a:pt x="541247" y="1160489"/>
                  </a:lnTo>
                  <a:lnTo>
                    <a:pt x="505037" y="1173395"/>
                  </a:lnTo>
                  <a:lnTo>
                    <a:pt x="442322" y="1187149"/>
                  </a:lnTo>
                  <a:lnTo>
                    <a:pt x="417971" y="1188731"/>
                  </a:lnTo>
                  <a:close/>
                </a:path>
              </a:pathLst>
            </a:custGeom>
            <a:solidFill>
              <a:srgbClr val="FACB98"/>
            </a:solidFill>
          </p:spPr>
          <p:txBody>
            <a:bodyPr wrap="square" lIns="0" tIns="0" rIns="0" bIns="0" rtlCol="0"/>
            <a:lstStyle/>
            <a:p>
              <a:endParaRPr/>
            </a:p>
          </p:txBody>
        </p:sp>
        <p:sp>
          <p:nvSpPr>
            <p:cNvPr id="16" name="object 16"/>
            <p:cNvSpPr/>
            <p:nvPr/>
          </p:nvSpPr>
          <p:spPr>
            <a:xfrm>
              <a:off x="2921153" y="3034769"/>
              <a:ext cx="885190" cy="802640"/>
            </a:xfrm>
            <a:custGeom>
              <a:avLst/>
              <a:gdLst/>
              <a:ahLst/>
              <a:cxnLst/>
              <a:rect l="l" t="t" r="r" b="b"/>
              <a:pathLst>
                <a:path w="885189" h="802639">
                  <a:moveTo>
                    <a:pt x="37714" y="802232"/>
                  </a:moveTo>
                  <a:lnTo>
                    <a:pt x="34923" y="792029"/>
                  </a:lnTo>
                  <a:lnTo>
                    <a:pt x="33073" y="780829"/>
                  </a:lnTo>
                  <a:lnTo>
                    <a:pt x="32301" y="769465"/>
                  </a:lnTo>
                  <a:lnTo>
                    <a:pt x="32744" y="758768"/>
                  </a:lnTo>
                  <a:lnTo>
                    <a:pt x="33951" y="746618"/>
                  </a:lnTo>
                  <a:lnTo>
                    <a:pt x="34729" y="734734"/>
                  </a:lnTo>
                  <a:lnTo>
                    <a:pt x="30063" y="659225"/>
                  </a:lnTo>
                  <a:lnTo>
                    <a:pt x="23287" y="608958"/>
                  </a:lnTo>
                  <a:lnTo>
                    <a:pt x="15580" y="558880"/>
                  </a:lnTo>
                  <a:lnTo>
                    <a:pt x="8254" y="508632"/>
                  </a:lnTo>
                  <a:lnTo>
                    <a:pt x="2623" y="457853"/>
                  </a:lnTo>
                  <a:lnTo>
                    <a:pt x="0" y="406183"/>
                  </a:lnTo>
                  <a:lnTo>
                    <a:pt x="42" y="377049"/>
                  </a:lnTo>
                  <a:lnTo>
                    <a:pt x="4330" y="319038"/>
                  </a:lnTo>
                  <a:lnTo>
                    <a:pt x="23911" y="247451"/>
                  </a:lnTo>
                  <a:lnTo>
                    <a:pt x="44789" y="207198"/>
                  </a:lnTo>
                  <a:lnTo>
                    <a:pt x="71702" y="170677"/>
                  </a:lnTo>
                  <a:lnTo>
                    <a:pt x="103970" y="138820"/>
                  </a:lnTo>
                  <a:lnTo>
                    <a:pt x="140917" y="112558"/>
                  </a:lnTo>
                  <a:lnTo>
                    <a:pt x="202604" y="85466"/>
                  </a:lnTo>
                  <a:lnTo>
                    <a:pt x="268970" y="73576"/>
                  </a:lnTo>
                  <a:lnTo>
                    <a:pt x="296482" y="74466"/>
                  </a:lnTo>
                  <a:lnTo>
                    <a:pt x="324323" y="78059"/>
                  </a:lnTo>
                  <a:lnTo>
                    <a:pt x="351799" y="80922"/>
                  </a:lnTo>
                  <a:lnTo>
                    <a:pt x="378215" y="79619"/>
                  </a:lnTo>
                  <a:lnTo>
                    <a:pt x="374338" y="58654"/>
                  </a:lnTo>
                  <a:lnTo>
                    <a:pt x="369639" y="37763"/>
                  </a:lnTo>
                  <a:lnTo>
                    <a:pt x="362455" y="17894"/>
                  </a:lnTo>
                  <a:lnTo>
                    <a:pt x="351123" y="0"/>
                  </a:lnTo>
                  <a:lnTo>
                    <a:pt x="396357" y="8012"/>
                  </a:lnTo>
                  <a:lnTo>
                    <a:pt x="441877" y="14964"/>
                  </a:lnTo>
                  <a:lnTo>
                    <a:pt x="487476" y="21709"/>
                  </a:lnTo>
                  <a:lnTo>
                    <a:pt x="532950" y="29104"/>
                  </a:lnTo>
                  <a:lnTo>
                    <a:pt x="578091" y="38006"/>
                  </a:lnTo>
                  <a:lnTo>
                    <a:pt x="626766" y="51559"/>
                  </a:lnTo>
                  <a:lnTo>
                    <a:pt x="670976" y="69605"/>
                  </a:lnTo>
                  <a:lnTo>
                    <a:pt x="710777" y="91997"/>
                  </a:lnTo>
                  <a:lnTo>
                    <a:pt x="746230" y="118587"/>
                  </a:lnTo>
                  <a:lnTo>
                    <a:pt x="777394" y="149224"/>
                  </a:lnTo>
                  <a:lnTo>
                    <a:pt x="804327" y="183762"/>
                  </a:lnTo>
                  <a:lnTo>
                    <a:pt x="827089" y="222052"/>
                  </a:lnTo>
                  <a:lnTo>
                    <a:pt x="845738" y="263944"/>
                  </a:lnTo>
                  <a:lnTo>
                    <a:pt x="860335" y="309291"/>
                  </a:lnTo>
                  <a:lnTo>
                    <a:pt x="870937" y="357944"/>
                  </a:lnTo>
                  <a:lnTo>
                    <a:pt x="878556" y="411429"/>
                  </a:lnTo>
                  <a:lnTo>
                    <a:pt x="883125" y="465265"/>
                  </a:lnTo>
                  <a:lnTo>
                    <a:pt x="884645" y="519278"/>
                  </a:lnTo>
                  <a:lnTo>
                    <a:pt x="883121" y="573294"/>
                  </a:lnTo>
                  <a:lnTo>
                    <a:pt x="878555" y="627140"/>
                  </a:lnTo>
                  <a:lnTo>
                    <a:pt x="870952" y="680642"/>
                  </a:lnTo>
                  <a:lnTo>
                    <a:pt x="860314" y="733625"/>
                  </a:lnTo>
                  <a:lnTo>
                    <a:pt x="853701" y="683949"/>
                  </a:lnTo>
                  <a:lnTo>
                    <a:pt x="843079" y="635036"/>
                  </a:lnTo>
                  <a:lnTo>
                    <a:pt x="829263" y="586788"/>
                  </a:lnTo>
                  <a:lnTo>
                    <a:pt x="813068" y="539109"/>
                  </a:lnTo>
                  <a:lnTo>
                    <a:pt x="795307" y="491901"/>
                  </a:lnTo>
                  <a:lnTo>
                    <a:pt x="776797" y="445067"/>
                  </a:lnTo>
                  <a:lnTo>
                    <a:pt x="763534" y="411974"/>
                  </a:lnTo>
                  <a:lnTo>
                    <a:pt x="750509" y="378836"/>
                  </a:lnTo>
                  <a:lnTo>
                    <a:pt x="738178" y="345533"/>
                  </a:lnTo>
                  <a:lnTo>
                    <a:pt x="726999" y="311946"/>
                  </a:lnTo>
                  <a:lnTo>
                    <a:pt x="720728" y="289793"/>
                  </a:lnTo>
                  <a:lnTo>
                    <a:pt x="713745" y="268616"/>
                  </a:lnTo>
                  <a:lnTo>
                    <a:pt x="702961" y="249468"/>
                  </a:lnTo>
                  <a:lnTo>
                    <a:pt x="685289" y="233399"/>
                  </a:lnTo>
                  <a:lnTo>
                    <a:pt x="654558" y="223107"/>
                  </a:lnTo>
                  <a:lnTo>
                    <a:pt x="621652" y="226565"/>
                  </a:lnTo>
                  <a:lnTo>
                    <a:pt x="589112" y="239799"/>
                  </a:lnTo>
                  <a:lnTo>
                    <a:pt x="559477" y="258835"/>
                  </a:lnTo>
                  <a:lnTo>
                    <a:pt x="531846" y="280125"/>
                  </a:lnTo>
                  <a:lnTo>
                    <a:pt x="503174" y="300008"/>
                  </a:lnTo>
                  <a:lnTo>
                    <a:pt x="472783" y="314556"/>
                  </a:lnTo>
                  <a:lnTo>
                    <a:pt x="440000" y="319840"/>
                  </a:lnTo>
                  <a:lnTo>
                    <a:pt x="400513" y="310665"/>
                  </a:lnTo>
                  <a:lnTo>
                    <a:pt x="363837" y="290133"/>
                  </a:lnTo>
                  <a:lnTo>
                    <a:pt x="328106" y="266275"/>
                  </a:lnTo>
                  <a:lnTo>
                    <a:pt x="291453" y="247123"/>
                  </a:lnTo>
                  <a:lnTo>
                    <a:pt x="252013" y="240708"/>
                  </a:lnTo>
                  <a:lnTo>
                    <a:pt x="208835" y="255951"/>
                  </a:lnTo>
                  <a:lnTo>
                    <a:pt x="176365" y="290141"/>
                  </a:lnTo>
                  <a:lnTo>
                    <a:pt x="152849" y="335405"/>
                  </a:lnTo>
                  <a:lnTo>
                    <a:pt x="136531" y="383867"/>
                  </a:lnTo>
                  <a:lnTo>
                    <a:pt x="107111" y="486980"/>
                  </a:lnTo>
                  <a:lnTo>
                    <a:pt x="93197" y="538688"/>
                  </a:lnTo>
                  <a:lnTo>
                    <a:pt x="80797" y="590654"/>
                  </a:lnTo>
                  <a:lnTo>
                    <a:pt x="70653" y="642994"/>
                  </a:lnTo>
                  <a:lnTo>
                    <a:pt x="70068" y="646600"/>
                  </a:lnTo>
                  <a:lnTo>
                    <a:pt x="62107" y="682251"/>
                  </a:lnTo>
                  <a:lnTo>
                    <a:pt x="50090" y="730251"/>
                  </a:lnTo>
                  <a:lnTo>
                    <a:pt x="39900" y="775748"/>
                  </a:lnTo>
                  <a:lnTo>
                    <a:pt x="37714" y="802232"/>
                  </a:lnTo>
                  <a:close/>
                </a:path>
              </a:pathLst>
            </a:custGeom>
            <a:solidFill>
              <a:srgbClr val="8E4A33"/>
            </a:solidFill>
          </p:spPr>
          <p:txBody>
            <a:bodyPr wrap="square" lIns="0" tIns="0" rIns="0" bIns="0" rtlCol="0"/>
            <a:lstStyle/>
            <a:p>
              <a:endParaRPr/>
            </a:p>
          </p:txBody>
        </p:sp>
        <p:sp>
          <p:nvSpPr>
            <p:cNvPr id="17" name="object 17"/>
            <p:cNvSpPr/>
            <p:nvPr/>
          </p:nvSpPr>
          <p:spPr>
            <a:xfrm>
              <a:off x="2960329" y="3818778"/>
              <a:ext cx="828675" cy="487680"/>
            </a:xfrm>
            <a:custGeom>
              <a:avLst/>
              <a:gdLst/>
              <a:ahLst/>
              <a:cxnLst/>
              <a:rect l="l" t="t" r="r" b="b"/>
              <a:pathLst>
                <a:path w="828675" h="487679">
                  <a:moveTo>
                    <a:pt x="808516" y="104816"/>
                  </a:moveTo>
                  <a:lnTo>
                    <a:pt x="628332" y="104816"/>
                  </a:lnTo>
                  <a:lnTo>
                    <a:pt x="671418" y="98535"/>
                  </a:lnTo>
                  <a:lnTo>
                    <a:pt x="714342" y="81275"/>
                  </a:lnTo>
                  <a:lnTo>
                    <a:pt x="755715" y="56674"/>
                  </a:lnTo>
                  <a:lnTo>
                    <a:pt x="794148" y="28369"/>
                  </a:lnTo>
                  <a:lnTo>
                    <a:pt x="828252" y="0"/>
                  </a:lnTo>
                  <a:lnTo>
                    <a:pt x="825121" y="18356"/>
                  </a:lnTo>
                  <a:lnTo>
                    <a:pt x="819433" y="47885"/>
                  </a:lnTo>
                  <a:lnTo>
                    <a:pt x="813671" y="77470"/>
                  </a:lnTo>
                  <a:lnTo>
                    <a:pt x="810221" y="96478"/>
                  </a:lnTo>
                  <a:lnTo>
                    <a:pt x="808516" y="104816"/>
                  </a:lnTo>
                  <a:close/>
                </a:path>
                <a:path w="828675" h="487679">
                  <a:moveTo>
                    <a:pt x="583339" y="94821"/>
                  </a:moveTo>
                  <a:lnTo>
                    <a:pt x="162843" y="94821"/>
                  </a:lnTo>
                  <a:lnTo>
                    <a:pt x="203833" y="89545"/>
                  </a:lnTo>
                  <a:lnTo>
                    <a:pt x="241846" y="75912"/>
                  </a:lnTo>
                  <a:lnTo>
                    <a:pt x="277809" y="56847"/>
                  </a:lnTo>
                  <a:lnTo>
                    <a:pt x="312823" y="35180"/>
                  </a:lnTo>
                  <a:lnTo>
                    <a:pt x="347964" y="15574"/>
                  </a:lnTo>
                  <a:lnTo>
                    <a:pt x="384476" y="2728"/>
                  </a:lnTo>
                  <a:lnTo>
                    <a:pt x="422047" y="700"/>
                  </a:lnTo>
                  <a:lnTo>
                    <a:pt x="460367" y="13546"/>
                  </a:lnTo>
                  <a:lnTo>
                    <a:pt x="492062" y="34233"/>
                  </a:lnTo>
                  <a:lnTo>
                    <a:pt x="522067" y="56912"/>
                  </a:lnTo>
                  <a:lnTo>
                    <a:pt x="552748" y="78641"/>
                  </a:lnTo>
                  <a:lnTo>
                    <a:pt x="583339" y="94821"/>
                  </a:lnTo>
                  <a:close/>
                </a:path>
                <a:path w="828675" h="487679">
                  <a:moveTo>
                    <a:pt x="409399" y="487264"/>
                  </a:moveTo>
                  <a:lnTo>
                    <a:pt x="361391" y="480693"/>
                  </a:lnTo>
                  <a:lnTo>
                    <a:pt x="293910" y="459023"/>
                  </a:lnTo>
                  <a:lnTo>
                    <a:pt x="255898" y="441608"/>
                  </a:lnTo>
                  <a:lnTo>
                    <a:pt x="216656" y="419319"/>
                  </a:lnTo>
                  <a:lnTo>
                    <a:pt x="177395" y="391789"/>
                  </a:lnTo>
                  <a:lnTo>
                    <a:pt x="139329" y="358649"/>
                  </a:lnTo>
                  <a:lnTo>
                    <a:pt x="103670" y="319535"/>
                  </a:lnTo>
                  <a:lnTo>
                    <a:pt x="71631" y="274079"/>
                  </a:lnTo>
                  <a:lnTo>
                    <a:pt x="44423" y="221914"/>
                  </a:lnTo>
                  <a:lnTo>
                    <a:pt x="23261" y="162673"/>
                  </a:lnTo>
                  <a:lnTo>
                    <a:pt x="9355" y="95991"/>
                  </a:lnTo>
                  <a:lnTo>
                    <a:pt x="4202" y="55962"/>
                  </a:lnTo>
                  <a:lnTo>
                    <a:pt x="0" y="16079"/>
                  </a:lnTo>
                  <a:lnTo>
                    <a:pt x="4498" y="20954"/>
                  </a:lnTo>
                  <a:lnTo>
                    <a:pt x="9087" y="25764"/>
                  </a:lnTo>
                  <a:lnTo>
                    <a:pt x="50071" y="59738"/>
                  </a:lnTo>
                  <a:lnTo>
                    <a:pt x="85137" y="78620"/>
                  </a:lnTo>
                  <a:lnTo>
                    <a:pt x="122999" y="90667"/>
                  </a:lnTo>
                  <a:lnTo>
                    <a:pt x="162843" y="94821"/>
                  </a:lnTo>
                  <a:lnTo>
                    <a:pt x="583339" y="94821"/>
                  </a:lnTo>
                  <a:lnTo>
                    <a:pt x="586471" y="96478"/>
                  </a:lnTo>
                  <a:lnTo>
                    <a:pt x="628332" y="104816"/>
                  </a:lnTo>
                  <a:lnTo>
                    <a:pt x="808516" y="104816"/>
                  </a:lnTo>
                  <a:lnTo>
                    <a:pt x="801565" y="138797"/>
                  </a:lnTo>
                  <a:lnTo>
                    <a:pt x="413943" y="138797"/>
                  </a:lnTo>
                  <a:lnTo>
                    <a:pt x="372454" y="143886"/>
                  </a:lnTo>
                  <a:lnTo>
                    <a:pt x="333386" y="160797"/>
                  </a:lnTo>
                  <a:lnTo>
                    <a:pt x="290035" y="188772"/>
                  </a:lnTo>
                  <a:lnTo>
                    <a:pt x="250722" y="215541"/>
                  </a:lnTo>
                  <a:lnTo>
                    <a:pt x="211180" y="243534"/>
                  </a:lnTo>
                  <a:lnTo>
                    <a:pt x="243202" y="272385"/>
                  </a:lnTo>
                  <a:lnTo>
                    <a:pt x="274987" y="294977"/>
                  </a:lnTo>
                  <a:lnTo>
                    <a:pt x="306370" y="311851"/>
                  </a:lnTo>
                  <a:lnTo>
                    <a:pt x="337187" y="323543"/>
                  </a:lnTo>
                  <a:lnTo>
                    <a:pt x="345805" y="324081"/>
                  </a:lnTo>
                  <a:lnTo>
                    <a:pt x="715178" y="324081"/>
                  </a:lnTo>
                  <a:lnTo>
                    <a:pt x="684741" y="358649"/>
                  </a:lnTo>
                  <a:lnTo>
                    <a:pt x="647795" y="391789"/>
                  </a:lnTo>
                  <a:lnTo>
                    <a:pt x="609417" y="419319"/>
                  </a:lnTo>
                  <a:lnTo>
                    <a:pt x="570685" y="441608"/>
                  </a:lnTo>
                  <a:lnTo>
                    <a:pt x="532675" y="459023"/>
                  </a:lnTo>
                  <a:lnTo>
                    <a:pt x="496465" y="471928"/>
                  </a:lnTo>
                  <a:lnTo>
                    <a:pt x="433750" y="485683"/>
                  </a:lnTo>
                  <a:lnTo>
                    <a:pt x="409399" y="487264"/>
                  </a:lnTo>
                  <a:close/>
                </a:path>
                <a:path w="828675" h="487679">
                  <a:moveTo>
                    <a:pt x="717196" y="321789"/>
                  </a:moveTo>
                  <a:lnTo>
                    <a:pt x="481709" y="321789"/>
                  </a:lnTo>
                  <a:lnTo>
                    <a:pt x="535398" y="299201"/>
                  </a:lnTo>
                  <a:lnTo>
                    <a:pt x="576836" y="273452"/>
                  </a:lnTo>
                  <a:lnTo>
                    <a:pt x="603527" y="252308"/>
                  </a:lnTo>
                  <a:lnTo>
                    <a:pt x="612978" y="243534"/>
                  </a:lnTo>
                  <a:lnTo>
                    <a:pt x="544018" y="195368"/>
                  </a:lnTo>
                  <a:lnTo>
                    <a:pt x="517775" y="177452"/>
                  </a:lnTo>
                  <a:lnTo>
                    <a:pt x="494573" y="162551"/>
                  </a:lnTo>
                  <a:lnTo>
                    <a:pt x="455450" y="145146"/>
                  </a:lnTo>
                  <a:lnTo>
                    <a:pt x="413943" y="138797"/>
                  </a:lnTo>
                  <a:lnTo>
                    <a:pt x="801565" y="138797"/>
                  </a:lnTo>
                  <a:lnTo>
                    <a:pt x="796682" y="162673"/>
                  </a:lnTo>
                  <a:lnTo>
                    <a:pt x="776227" y="221914"/>
                  </a:lnTo>
                  <a:lnTo>
                    <a:pt x="750035" y="274079"/>
                  </a:lnTo>
                  <a:lnTo>
                    <a:pt x="719180" y="319535"/>
                  </a:lnTo>
                  <a:lnTo>
                    <a:pt x="717196" y="321789"/>
                  </a:lnTo>
                  <a:close/>
                </a:path>
                <a:path w="828675" h="487679">
                  <a:moveTo>
                    <a:pt x="715178" y="324081"/>
                  </a:moveTo>
                  <a:lnTo>
                    <a:pt x="345805" y="324081"/>
                  </a:lnTo>
                  <a:lnTo>
                    <a:pt x="353364" y="320827"/>
                  </a:lnTo>
                  <a:lnTo>
                    <a:pt x="358730" y="314594"/>
                  </a:lnTo>
                  <a:lnTo>
                    <a:pt x="360770" y="306197"/>
                  </a:lnTo>
                  <a:lnTo>
                    <a:pt x="368956" y="262928"/>
                  </a:lnTo>
                  <a:lnTo>
                    <a:pt x="370479" y="255375"/>
                  </a:lnTo>
                  <a:lnTo>
                    <a:pt x="374633" y="249211"/>
                  </a:lnTo>
                  <a:lnTo>
                    <a:pt x="380797" y="245057"/>
                  </a:lnTo>
                  <a:lnTo>
                    <a:pt x="388349" y="243534"/>
                  </a:lnTo>
                  <a:lnTo>
                    <a:pt x="446821" y="243534"/>
                  </a:lnTo>
                  <a:lnTo>
                    <a:pt x="466991" y="277867"/>
                  </a:lnTo>
                  <a:lnTo>
                    <a:pt x="469576" y="298388"/>
                  </a:lnTo>
                  <a:lnTo>
                    <a:pt x="474355" y="315895"/>
                  </a:lnTo>
                  <a:lnTo>
                    <a:pt x="481709" y="321789"/>
                  </a:lnTo>
                  <a:lnTo>
                    <a:pt x="717196" y="321789"/>
                  </a:lnTo>
                  <a:lnTo>
                    <a:pt x="715178" y="324081"/>
                  </a:lnTo>
                  <a:close/>
                </a:path>
              </a:pathLst>
            </a:custGeom>
            <a:solidFill>
              <a:srgbClr val="9E533A"/>
            </a:solidFill>
          </p:spPr>
          <p:txBody>
            <a:bodyPr wrap="square" lIns="0" tIns="0" rIns="0" bIns="0" rtlCol="0"/>
            <a:lstStyle/>
            <a:p>
              <a:endParaRPr/>
            </a:p>
          </p:txBody>
        </p:sp>
        <p:pic>
          <p:nvPicPr>
            <p:cNvPr id="18" name="object 18"/>
            <p:cNvPicPr/>
            <p:nvPr/>
          </p:nvPicPr>
          <p:blipFill>
            <a:blip r:embed="rId10" cstate="print"/>
            <a:stretch>
              <a:fillRect/>
            </a:stretch>
          </p:blipFill>
          <p:spPr>
            <a:xfrm>
              <a:off x="757569" y="6672527"/>
              <a:ext cx="2352859" cy="2352859"/>
            </a:xfrm>
            <a:prstGeom prst="rect">
              <a:avLst/>
            </a:prstGeom>
          </p:spPr>
        </p:pic>
      </p:grpSp>
      <p:sp>
        <p:nvSpPr>
          <p:cNvPr id="19" name="object 19"/>
          <p:cNvSpPr txBox="1"/>
          <p:nvPr/>
        </p:nvSpPr>
        <p:spPr>
          <a:xfrm>
            <a:off x="5352825" y="2541694"/>
            <a:ext cx="4011929" cy="2476500"/>
          </a:xfrm>
          <a:prstGeom prst="rect">
            <a:avLst/>
          </a:prstGeom>
        </p:spPr>
        <p:txBody>
          <a:bodyPr vert="horz" wrap="square" lIns="0" tIns="12700" rIns="0" bIns="0" rtlCol="0">
            <a:spAutoFit/>
          </a:bodyPr>
          <a:lstStyle/>
          <a:p>
            <a:pPr marL="12700">
              <a:lnSpc>
                <a:spcPct val="100000"/>
              </a:lnSpc>
              <a:spcBef>
                <a:spcPts val="100"/>
              </a:spcBef>
            </a:pPr>
            <a:r>
              <a:rPr sz="2550" b="1" spc="434" dirty="0">
                <a:solidFill>
                  <a:srgbClr val="FFFFFF"/>
                </a:solidFill>
                <a:latin typeface="Trebuchet MS"/>
                <a:cs typeface="Trebuchet MS"/>
              </a:rPr>
              <a:t>M</a:t>
            </a:r>
            <a:r>
              <a:rPr sz="2550" b="1" spc="254" dirty="0">
                <a:solidFill>
                  <a:srgbClr val="FFFFFF"/>
                </a:solidFill>
                <a:latin typeface="Trebuchet MS"/>
                <a:cs typeface="Trebuchet MS"/>
              </a:rPr>
              <a:t>A</a:t>
            </a:r>
            <a:r>
              <a:rPr sz="2550" b="1" spc="-60" dirty="0">
                <a:solidFill>
                  <a:srgbClr val="FFFFFF"/>
                </a:solidFill>
                <a:latin typeface="Trebuchet MS"/>
                <a:cs typeface="Trebuchet MS"/>
              </a:rPr>
              <a:t>T</a:t>
            </a:r>
            <a:r>
              <a:rPr sz="2550" b="1" spc="114" dirty="0">
                <a:solidFill>
                  <a:srgbClr val="FFFFFF"/>
                </a:solidFill>
                <a:latin typeface="Trebuchet MS"/>
                <a:cs typeface="Trebuchet MS"/>
              </a:rPr>
              <a:t>H</a:t>
            </a:r>
            <a:r>
              <a:rPr sz="2550" b="1" spc="40" dirty="0">
                <a:solidFill>
                  <a:srgbClr val="FFFFFF"/>
                </a:solidFill>
                <a:latin typeface="Trebuchet MS"/>
                <a:cs typeface="Trebuchet MS"/>
              </a:rPr>
              <a:t>I</a:t>
            </a:r>
            <a:r>
              <a:rPr sz="2550" b="1" spc="-229" dirty="0">
                <a:solidFill>
                  <a:srgbClr val="FFFFFF"/>
                </a:solidFill>
                <a:latin typeface="Trebuchet MS"/>
                <a:cs typeface="Trebuchet MS"/>
              </a:rPr>
              <a:t> </a:t>
            </a:r>
            <a:r>
              <a:rPr sz="2550" b="1" spc="-60" dirty="0">
                <a:solidFill>
                  <a:srgbClr val="FFFFFF"/>
                </a:solidFill>
                <a:latin typeface="Trebuchet MS"/>
                <a:cs typeface="Trebuchet MS"/>
              </a:rPr>
              <a:t>T</a:t>
            </a:r>
            <a:r>
              <a:rPr sz="2550" b="1" spc="114" dirty="0">
                <a:solidFill>
                  <a:srgbClr val="FFFFFF"/>
                </a:solidFill>
                <a:latin typeface="Trebuchet MS"/>
                <a:cs typeface="Trebuchet MS"/>
              </a:rPr>
              <a:t>H</a:t>
            </a:r>
            <a:r>
              <a:rPr sz="2550" b="1" spc="254" dirty="0">
                <a:solidFill>
                  <a:srgbClr val="FFFFFF"/>
                </a:solidFill>
                <a:latin typeface="Trebuchet MS"/>
                <a:cs typeface="Trebuchet MS"/>
              </a:rPr>
              <a:t>A</a:t>
            </a:r>
            <a:r>
              <a:rPr sz="2550" b="1" spc="100" dirty="0">
                <a:solidFill>
                  <a:srgbClr val="FFFFFF"/>
                </a:solidFill>
                <a:latin typeface="Trebuchet MS"/>
                <a:cs typeface="Trebuchet MS"/>
              </a:rPr>
              <a:t>R</a:t>
            </a:r>
            <a:r>
              <a:rPr sz="2550" b="1" spc="60" dirty="0">
                <a:solidFill>
                  <a:srgbClr val="FFFFFF"/>
                </a:solidFill>
                <a:latin typeface="Trebuchet MS"/>
                <a:cs typeface="Trebuchet MS"/>
              </a:rPr>
              <a:t>U</a:t>
            </a:r>
            <a:r>
              <a:rPr sz="2550" b="1" spc="215" dirty="0">
                <a:solidFill>
                  <a:srgbClr val="FFFFFF"/>
                </a:solidFill>
                <a:latin typeface="Trebuchet MS"/>
                <a:cs typeface="Trebuchet MS"/>
              </a:rPr>
              <a:t>N</a:t>
            </a:r>
            <a:endParaRPr sz="2550">
              <a:latin typeface="Trebuchet MS"/>
              <a:cs typeface="Trebuchet MS"/>
            </a:endParaRPr>
          </a:p>
          <a:p>
            <a:pPr marL="12700" marR="5080">
              <a:lnSpc>
                <a:spcPct val="112799"/>
              </a:lnSpc>
              <a:spcBef>
                <a:spcPts val="2365"/>
              </a:spcBef>
              <a:tabLst>
                <a:tab pos="1271905" algn="l"/>
                <a:tab pos="1294130" algn="l"/>
              </a:tabLst>
            </a:pPr>
            <a:r>
              <a:rPr sz="2050" spc="65" dirty="0">
                <a:solidFill>
                  <a:srgbClr val="FFFFFF"/>
                </a:solidFill>
                <a:latin typeface="Lucida Sans Unicode"/>
                <a:cs typeface="Lucida Sans Unicode"/>
              </a:rPr>
              <a:t>B</a:t>
            </a:r>
            <a:r>
              <a:rPr sz="2050" spc="-65" dirty="0">
                <a:solidFill>
                  <a:srgbClr val="FFFFFF"/>
                </a:solidFill>
                <a:latin typeface="Lucida Sans Unicode"/>
                <a:cs typeface="Lucida Sans Unicode"/>
              </a:rPr>
              <a:t>R</a:t>
            </a:r>
            <a:r>
              <a:rPr sz="2050" spc="-45" dirty="0">
                <a:solidFill>
                  <a:srgbClr val="FFFFFF"/>
                </a:solidFill>
                <a:latin typeface="Lucida Sans Unicode"/>
                <a:cs typeface="Lucida Sans Unicode"/>
              </a:rPr>
              <a:t>A</a:t>
            </a:r>
            <a:r>
              <a:rPr sz="2050" spc="-90" dirty="0">
                <a:solidFill>
                  <a:srgbClr val="FFFFFF"/>
                </a:solidFill>
                <a:latin typeface="Lucida Sans Unicode"/>
                <a:cs typeface="Lucida Sans Unicode"/>
              </a:rPr>
              <a:t>N</a:t>
            </a:r>
            <a:r>
              <a:rPr sz="2050" spc="150" dirty="0">
                <a:solidFill>
                  <a:srgbClr val="FFFFFF"/>
                </a:solidFill>
                <a:latin typeface="Lucida Sans Unicode"/>
                <a:cs typeface="Lucida Sans Unicode"/>
              </a:rPr>
              <a:t>C</a:t>
            </a:r>
            <a:r>
              <a:rPr sz="2050" spc="-95" dirty="0">
                <a:solidFill>
                  <a:srgbClr val="FFFFFF"/>
                </a:solidFill>
                <a:latin typeface="Lucida Sans Unicode"/>
                <a:cs typeface="Lucida Sans Unicode"/>
              </a:rPr>
              <a:t>H</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45" dirty="0">
                <a:solidFill>
                  <a:srgbClr val="FFFFFF"/>
                </a:solidFill>
                <a:latin typeface="Lucida Sans Unicode"/>
                <a:cs typeface="Lucida Sans Unicode"/>
              </a:rPr>
              <a:t>A</a:t>
            </a:r>
            <a:r>
              <a:rPr sz="2050" spc="-85" dirty="0">
                <a:solidFill>
                  <a:srgbClr val="FFFFFF"/>
                </a:solidFill>
                <a:latin typeface="Lucida Sans Unicode"/>
                <a:cs typeface="Lucida Sans Unicode"/>
              </a:rPr>
              <a:t>r</a:t>
            </a:r>
            <a:r>
              <a:rPr sz="2050" spc="-30" dirty="0">
                <a:solidFill>
                  <a:srgbClr val="FFFFFF"/>
                </a:solidFill>
                <a:latin typeface="Lucida Sans Unicode"/>
                <a:cs typeface="Lucida Sans Unicode"/>
              </a:rPr>
              <a:t>t</a:t>
            </a:r>
            <a:r>
              <a:rPr sz="2050" spc="-95" dirty="0">
                <a:solidFill>
                  <a:srgbClr val="FFFFFF"/>
                </a:solidFill>
                <a:latin typeface="Lucida Sans Unicode"/>
                <a:cs typeface="Lucida Sans Unicode"/>
              </a:rPr>
              <a:t>i</a:t>
            </a:r>
            <a:r>
              <a:rPr sz="2050" spc="-90" dirty="0">
                <a:solidFill>
                  <a:srgbClr val="FFFFFF"/>
                </a:solidFill>
                <a:latin typeface="Lucida Sans Unicode"/>
                <a:cs typeface="Lucida Sans Unicode"/>
              </a:rPr>
              <a:t>f</a:t>
            </a:r>
            <a:r>
              <a:rPr sz="2050" spc="-95" dirty="0">
                <a:solidFill>
                  <a:srgbClr val="FFFFFF"/>
                </a:solidFill>
                <a:latin typeface="Lucida Sans Unicode"/>
                <a:cs typeface="Lucida Sans Unicode"/>
              </a:rPr>
              <a:t>i</a:t>
            </a:r>
            <a:r>
              <a:rPr sz="2050" spc="180" dirty="0">
                <a:solidFill>
                  <a:srgbClr val="FFFFFF"/>
                </a:solidFill>
                <a:latin typeface="Lucida Sans Unicode"/>
                <a:cs typeface="Lucida Sans Unicode"/>
              </a:rPr>
              <a:t>c</a:t>
            </a:r>
            <a:r>
              <a:rPr sz="2050" spc="-95" dirty="0">
                <a:solidFill>
                  <a:srgbClr val="FFFFFF"/>
                </a:solidFill>
                <a:latin typeface="Lucida Sans Unicode"/>
                <a:cs typeface="Lucida Sans Unicode"/>
              </a:rPr>
              <a:t>i</a:t>
            </a:r>
            <a:r>
              <a:rPr sz="2050" spc="240" dirty="0">
                <a:solidFill>
                  <a:srgbClr val="FFFFFF"/>
                </a:solidFill>
                <a:latin typeface="Lucida Sans Unicode"/>
                <a:cs typeface="Lucida Sans Unicode"/>
              </a:rPr>
              <a:t>a</a:t>
            </a:r>
            <a:r>
              <a:rPr sz="2050" spc="-95" dirty="0">
                <a:solidFill>
                  <a:srgbClr val="FFFFFF"/>
                </a:solidFill>
                <a:latin typeface="Lucida Sans Unicode"/>
                <a:cs typeface="Lucida Sans Unicode"/>
              </a:rPr>
              <a:t>l</a:t>
            </a:r>
            <a:r>
              <a:rPr sz="2050" spc="-105" dirty="0">
                <a:solidFill>
                  <a:srgbClr val="FFFFFF"/>
                </a:solidFill>
                <a:latin typeface="Lucida Sans Unicode"/>
                <a:cs typeface="Lucida Sans Unicode"/>
              </a:rPr>
              <a:t> </a:t>
            </a:r>
            <a:r>
              <a:rPr sz="2050" spc="-90" dirty="0">
                <a:solidFill>
                  <a:srgbClr val="FFFFFF"/>
                </a:solidFill>
                <a:latin typeface="Lucida Sans Unicode"/>
                <a:cs typeface="Lucida Sans Unicode"/>
              </a:rPr>
              <a:t>I</a:t>
            </a:r>
            <a:r>
              <a:rPr sz="2050" spc="25" dirty="0">
                <a:solidFill>
                  <a:srgbClr val="FFFFFF"/>
                </a:solidFill>
                <a:latin typeface="Lucida Sans Unicode"/>
                <a:cs typeface="Lucida Sans Unicode"/>
              </a:rPr>
              <a:t>n</a:t>
            </a:r>
            <a:r>
              <a:rPr sz="2050" spc="-30" dirty="0">
                <a:solidFill>
                  <a:srgbClr val="FFFFFF"/>
                </a:solidFill>
                <a:latin typeface="Lucida Sans Unicode"/>
                <a:cs typeface="Lucida Sans Unicode"/>
              </a:rPr>
              <a:t>t</a:t>
            </a:r>
            <a:r>
              <a:rPr sz="2050" spc="114" dirty="0">
                <a:solidFill>
                  <a:srgbClr val="FFFFFF"/>
                </a:solidFill>
                <a:latin typeface="Lucida Sans Unicode"/>
                <a:cs typeface="Lucida Sans Unicode"/>
              </a:rPr>
              <a:t>e</a:t>
            </a:r>
            <a:r>
              <a:rPr sz="2050" spc="-95" dirty="0">
                <a:solidFill>
                  <a:srgbClr val="FFFFFF"/>
                </a:solidFill>
                <a:latin typeface="Lucida Sans Unicode"/>
                <a:cs typeface="Lucida Sans Unicode"/>
              </a:rPr>
              <a:t>lli</a:t>
            </a:r>
            <a:r>
              <a:rPr sz="2050" spc="95" dirty="0">
                <a:solidFill>
                  <a:srgbClr val="FFFFFF"/>
                </a:solidFill>
                <a:latin typeface="Lucida Sans Unicode"/>
                <a:cs typeface="Lucida Sans Unicode"/>
              </a:rPr>
              <a:t>g</a:t>
            </a:r>
            <a:r>
              <a:rPr sz="2050" spc="114" dirty="0">
                <a:solidFill>
                  <a:srgbClr val="FFFFFF"/>
                </a:solidFill>
                <a:latin typeface="Lucida Sans Unicode"/>
                <a:cs typeface="Lucida Sans Unicode"/>
              </a:rPr>
              <a:t>e</a:t>
            </a:r>
            <a:r>
              <a:rPr sz="2050" spc="25" dirty="0">
                <a:solidFill>
                  <a:srgbClr val="FFFFFF"/>
                </a:solidFill>
                <a:latin typeface="Lucida Sans Unicode"/>
                <a:cs typeface="Lucida Sans Unicode"/>
              </a:rPr>
              <a:t>n</a:t>
            </a:r>
            <a:r>
              <a:rPr sz="2050" spc="180" dirty="0">
                <a:solidFill>
                  <a:srgbClr val="FFFFFF"/>
                </a:solidFill>
                <a:latin typeface="Lucida Sans Unicode"/>
                <a:cs typeface="Lucida Sans Unicode"/>
              </a:rPr>
              <a:t>c</a:t>
            </a:r>
            <a:r>
              <a:rPr sz="2050" spc="85" dirty="0">
                <a:solidFill>
                  <a:srgbClr val="FFFFFF"/>
                </a:solidFill>
                <a:latin typeface="Lucida Sans Unicode"/>
                <a:cs typeface="Lucida Sans Unicode"/>
              </a:rPr>
              <a:t>e  S</a:t>
            </a:r>
            <a:r>
              <a:rPr sz="2050" spc="-70" dirty="0">
                <a:solidFill>
                  <a:srgbClr val="FFFFFF"/>
                </a:solidFill>
                <a:latin typeface="Lucida Sans Unicode"/>
                <a:cs typeface="Lucida Sans Unicode"/>
              </a:rPr>
              <a:t>E</a:t>
            </a:r>
            <a:r>
              <a:rPr sz="2050" spc="150" dirty="0">
                <a:solidFill>
                  <a:srgbClr val="FFFFFF"/>
                </a:solidFill>
                <a:latin typeface="Lucida Sans Unicode"/>
                <a:cs typeface="Lucida Sans Unicode"/>
              </a:rPr>
              <a:t>C</a:t>
            </a:r>
            <a:r>
              <a:rPr sz="2050" spc="-200" dirty="0">
                <a:solidFill>
                  <a:srgbClr val="FFFFFF"/>
                </a:solidFill>
                <a:latin typeface="Lucida Sans Unicode"/>
                <a:cs typeface="Lucida Sans Unicode"/>
              </a:rPr>
              <a:t>T</a:t>
            </a:r>
            <a:r>
              <a:rPr sz="2050" spc="-90" dirty="0">
                <a:solidFill>
                  <a:srgbClr val="FFFFFF"/>
                </a:solidFill>
                <a:latin typeface="Lucida Sans Unicode"/>
                <a:cs typeface="Lucida Sans Unicode"/>
              </a:rPr>
              <a:t>I</a:t>
            </a:r>
            <a:r>
              <a:rPr sz="2050" spc="5" dirty="0">
                <a:solidFill>
                  <a:srgbClr val="FFFFFF"/>
                </a:solidFill>
                <a:latin typeface="Lucida Sans Unicode"/>
                <a:cs typeface="Lucida Sans Unicode"/>
              </a:rPr>
              <a:t>O</a:t>
            </a:r>
            <a:r>
              <a:rPr sz="2050" spc="-85" dirty="0">
                <a:solidFill>
                  <a:srgbClr val="FFFFFF"/>
                </a:solidFill>
                <a:latin typeface="Lucida Sans Unicode"/>
                <a:cs typeface="Lucida Sans Unicode"/>
              </a:rPr>
              <a:t>N</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70" dirty="0">
                <a:solidFill>
                  <a:srgbClr val="FFFFFF"/>
                </a:solidFill>
                <a:latin typeface="Lucida Sans Unicode"/>
                <a:cs typeface="Lucida Sans Unicode"/>
              </a:rPr>
              <a:t>B</a:t>
            </a:r>
            <a:endParaRPr sz="2050">
              <a:latin typeface="Lucida Sans Unicode"/>
              <a:cs typeface="Lucida Sans Unicode"/>
            </a:endParaRPr>
          </a:p>
          <a:p>
            <a:pPr marL="12700">
              <a:lnSpc>
                <a:spcPct val="100000"/>
              </a:lnSpc>
              <a:spcBef>
                <a:spcPts val="315"/>
              </a:spcBef>
              <a:tabLst>
                <a:tab pos="1336040" algn="l"/>
              </a:tabLst>
            </a:pPr>
            <a:r>
              <a:rPr sz="2050" spc="-65" dirty="0">
                <a:solidFill>
                  <a:srgbClr val="FFFFFF"/>
                </a:solidFill>
                <a:latin typeface="Lucida Sans Unicode"/>
                <a:cs typeface="Lucida Sans Unicode"/>
              </a:rPr>
              <a:t>R</a:t>
            </a:r>
            <a:r>
              <a:rPr sz="2050" spc="-70" dirty="0">
                <a:solidFill>
                  <a:srgbClr val="FFFFFF"/>
                </a:solidFill>
                <a:latin typeface="Lucida Sans Unicode"/>
                <a:cs typeface="Lucida Sans Unicode"/>
              </a:rPr>
              <a:t>E</a:t>
            </a:r>
            <a:r>
              <a:rPr sz="2050" spc="105" dirty="0">
                <a:solidFill>
                  <a:srgbClr val="FFFFFF"/>
                </a:solidFill>
                <a:latin typeface="Lucida Sans Unicode"/>
                <a:cs typeface="Lucida Sans Unicode"/>
              </a:rPr>
              <a:t>G</a:t>
            </a:r>
            <a:r>
              <a:rPr sz="2050" spc="-105" dirty="0">
                <a:solidFill>
                  <a:srgbClr val="FFFFFF"/>
                </a:solidFill>
                <a:latin typeface="Lucida Sans Unicode"/>
                <a:cs typeface="Lucida Sans Unicode"/>
              </a:rPr>
              <a:t> </a:t>
            </a:r>
            <a:r>
              <a:rPr sz="2050" spc="-90" dirty="0">
                <a:solidFill>
                  <a:srgbClr val="FFFFFF"/>
                </a:solidFill>
                <a:latin typeface="Lucida Sans Unicode"/>
                <a:cs typeface="Lucida Sans Unicode"/>
              </a:rPr>
              <a:t>N</a:t>
            </a:r>
            <a:r>
              <a:rPr sz="2050" spc="45" dirty="0">
                <a:solidFill>
                  <a:srgbClr val="FFFFFF"/>
                </a:solidFill>
                <a:latin typeface="Lucida Sans Unicode"/>
                <a:cs typeface="Lucida Sans Unicode"/>
              </a:rPr>
              <a:t>o</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65" dirty="0">
                <a:solidFill>
                  <a:srgbClr val="FFFFFF"/>
                </a:solidFill>
                <a:latin typeface="Lucida Sans Unicode"/>
                <a:cs typeface="Lucida Sans Unicode"/>
              </a:rPr>
              <a:t>R</a:t>
            </a:r>
            <a:r>
              <a:rPr sz="2050" spc="-45" dirty="0">
                <a:solidFill>
                  <a:srgbClr val="FFFFFF"/>
                </a:solidFill>
                <a:latin typeface="Lucida Sans Unicode"/>
                <a:cs typeface="Lucida Sans Unicode"/>
              </a:rPr>
              <a:t>A</a:t>
            </a:r>
            <a:r>
              <a:rPr sz="2050" spc="-130" dirty="0">
                <a:solidFill>
                  <a:srgbClr val="FFFFFF"/>
                </a:solidFill>
                <a:latin typeface="Lucida Sans Unicode"/>
                <a:cs typeface="Lucida Sans Unicode"/>
              </a:rPr>
              <a:t>2</a:t>
            </a:r>
            <a:r>
              <a:rPr sz="2050" spc="-25" dirty="0">
                <a:solidFill>
                  <a:srgbClr val="FFFFFF"/>
                </a:solidFill>
                <a:latin typeface="Lucida Sans Unicode"/>
                <a:cs typeface="Lucida Sans Unicode"/>
              </a:rPr>
              <a:t>0</a:t>
            </a:r>
            <a:r>
              <a:rPr sz="2050" spc="-650" dirty="0">
                <a:solidFill>
                  <a:srgbClr val="FFFFFF"/>
                </a:solidFill>
                <a:latin typeface="Lucida Sans Unicode"/>
                <a:cs typeface="Lucida Sans Unicode"/>
              </a:rPr>
              <a:t>11</a:t>
            </a:r>
            <a:r>
              <a:rPr sz="2050" spc="-25" dirty="0">
                <a:solidFill>
                  <a:srgbClr val="FFFFFF"/>
                </a:solidFill>
                <a:latin typeface="Lucida Sans Unicode"/>
                <a:cs typeface="Lucida Sans Unicode"/>
              </a:rPr>
              <a:t>0</a:t>
            </a:r>
            <a:r>
              <a:rPr sz="2050" spc="-20" dirty="0">
                <a:solidFill>
                  <a:srgbClr val="FFFFFF"/>
                </a:solidFill>
                <a:latin typeface="Lucida Sans Unicode"/>
                <a:cs typeface="Lucida Sans Unicode"/>
              </a:rPr>
              <a:t>4</a:t>
            </a:r>
            <a:r>
              <a:rPr sz="2050" spc="-190" dirty="0">
                <a:solidFill>
                  <a:srgbClr val="FFFFFF"/>
                </a:solidFill>
                <a:latin typeface="Lucida Sans Unicode"/>
                <a:cs typeface="Lucida Sans Unicode"/>
              </a:rPr>
              <a:t>7</a:t>
            </a:r>
            <a:r>
              <a:rPr sz="2050" spc="-25" dirty="0">
                <a:solidFill>
                  <a:srgbClr val="FFFFFF"/>
                </a:solidFill>
                <a:latin typeface="Lucida Sans Unicode"/>
                <a:cs typeface="Lucida Sans Unicode"/>
              </a:rPr>
              <a:t>0</a:t>
            </a:r>
            <a:r>
              <a:rPr sz="2050" spc="-650" dirty="0">
                <a:solidFill>
                  <a:srgbClr val="FFFFFF"/>
                </a:solidFill>
                <a:latin typeface="Lucida Sans Unicode"/>
                <a:cs typeface="Lucida Sans Unicode"/>
              </a:rPr>
              <a:t>1</a:t>
            </a:r>
            <a:r>
              <a:rPr sz="2050" spc="-25" dirty="0">
                <a:solidFill>
                  <a:srgbClr val="FFFFFF"/>
                </a:solidFill>
                <a:latin typeface="Lucida Sans Unicode"/>
                <a:cs typeface="Lucida Sans Unicode"/>
              </a:rPr>
              <a:t>00</a:t>
            </a:r>
            <a:r>
              <a:rPr sz="2050" spc="-15" dirty="0">
                <a:solidFill>
                  <a:srgbClr val="FFFFFF"/>
                </a:solidFill>
                <a:latin typeface="Lucida Sans Unicode"/>
                <a:cs typeface="Lucida Sans Unicode"/>
              </a:rPr>
              <a:t>8</a:t>
            </a:r>
            <a:r>
              <a:rPr sz="2050" spc="-5" dirty="0">
                <a:solidFill>
                  <a:srgbClr val="FFFFFF"/>
                </a:solidFill>
                <a:latin typeface="Lucida Sans Unicode"/>
                <a:cs typeface="Lucida Sans Unicode"/>
              </a:rPr>
              <a:t>6</a:t>
            </a:r>
            <a:endParaRPr sz="2050">
              <a:latin typeface="Lucida Sans Unicode"/>
              <a:cs typeface="Lucida Sans Unicode"/>
            </a:endParaRPr>
          </a:p>
          <a:p>
            <a:pPr marL="12700" marR="1435100">
              <a:lnSpc>
                <a:spcPts val="2770"/>
              </a:lnSpc>
              <a:spcBef>
                <a:spcPts val="105"/>
              </a:spcBef>
              <a:tabLst>
                <a:tab pos="1367155" algn="l"/>
              </a:tabLst>
            </a:pPr>
            <a:r>
              <a:rPr sz="2050" spc="85" dirty="0">
                <a:solidFill>
                  <a:srgbClr val="FFFFFF"/>
                </a:solidFill>
                <a:latin typeface="Lucida Sans Unicode"/>
                <a:cs typeface="Lucida Sans Unicode"/>
              </a:rPr>
              <a:t>S</a:t>
            </a:r>
            <a:r>
              <a:rPr sz="2050" spc="-200" dirty="0">
                <a:solidFill>
                  <a:srgbClr val="FFFFFF"/>
                </a:solidFill>
                <a:latin typeface="Lucida Sans Unicode"/>
                <a:cs typeface="Lucida Sans Unicode"/>
              </a:rPr>
              <a:t>T</a:t>
            </a:r>
            <a:r>
              <a:rPr sz="2050" spc="-50" dirty="0">
                <a:solidFill>
                  <a:srgbClr val="FFFFFF"/>
                </a:solidFill>
                <a:latin typeface="Lucida Sans Unicode"/>
                <a:cs typeface="Lucida Sans Unicode"/>
              </a:rPr>
              <a:t>U</a:t>
            </a:r>
            <a:r>
              <a:rPr sz="2050" spc="-100" dirty="0">
                <a:solidFill>
                  <a:srgbClr val="FFFFFF"/>
                </a:solidFill>
                <a:latin typeface="Lucida Sans Unicode"/>
                <a:cs typeface="Lucida Sans Unicode"/>
              </a:rPr>
              <a:t>D</a:t>
            </a:r>
            <a:r>
              <a:rPr sz="2050" spc="-90" dirty="0">
                <a:solidFill>
                  <a:srgbClr val="FFFFFF"/>
                </a:solidFill>
                <a:latin typeface="Lucida Sans Unicode"/>
                <a:cs typeface="Lucida Sans Unicode"/>
              </a:rPr>
              <a:t>Y</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100" dirty="0">
                <a:solidFill>
                  <a:srgbClr val="FFFFFF"/>
                </a:solidFill>
                <a:latin typeface="Lucida Sans Unicode"/>
                <a:cs typeface="Lucida Sans Unicode"/>
              </a:rPr>
              <a:t>3</a:t>
            </a:r>
            <a:r>
              <a:rPr sz="2050" spc="-85" dirty="0">
                <a:solidFill>
                  <a:srgbClr val="FFFFFF"/>
                </a:solidFill>
                <a:latin typeface="Lucida Sans Unicode"/>
                <a:cs typeface="Lucida Sans Unicode"/>
              </a:rPr>
              <a:t>r</a:t>
            </a:r>
            <a:r>
              <a:rPr sz="2050" spc="85" dirty="0">
                <a:solidFill>
                  <a:srgbClr val="FFFFFF"/>
                </a:solidFill>
                <a:latin typeface="Lucida Sans Unicode"/>
                <a:cs typeface="Lucida Sans Unicode"/>
              </a:rPr>
              <a:t>d</a:t>
            </a:r>
            <a:r>
              <a:rPr sz="2050" spc="-105" dirty="0">
                <a:solidFill>
                  <a:srgbClr val="FFFFFF"/>
                </a:solidFill>
                <a:latin typeface="Lucida Sans Unicode"/>
                <a:cs typeface="Lucida Sans Unicode"/>
              </a:rPr>
              <a:t> </a:t>
            </a:r>
            <a:r>
              <a:rPr sz="2050" spc="-95" dirty="0">
                <a:solidFill>
                  <a:srgbClr val="FFFFFF"/>
                </a:solidFill>
                <a:latin typeface="Lucida Sans Unicode"/>
                <a:cs typeface="Lucida Sans Unicode"/>
              </a:rPr>
              <a:t>Y</a:t>
            </a:r>
            <a:r>
              <a:rPr sz="2050" spc="114" dirty="0">
                <a:solidFill>
                  <a:srgbClr val="FFFFFF"/>
                </a:solidFill>
                <a:latin typeface="Lucida Sans Unicode"/>
                <a:cs typeface="Lucida Sans Unicode"/>
              </a:rPr>
              <a:t>e</a:t>
            </a:r>
            <a:r>
              <a:rPr sz="2050" spc="240" dirty="0">
                <a:solidFill>
                  <a:srgbClr val="FFFFFF"/>
                </a:solidFill>
                <a:latin typeface="Lucida Sans Unicode"/>
                <a:cs typeface="Lucida Sans Unicode"/>
              </a:rPr>
              <a:t>a</a:t>
            </a:r>
            <a:r>
              <a:rPr sz="2050" spc="-70" dirty="0">
                <a:solidFill>
                  <a:srgbClr val="FFFFFF"/>
                </a:solidFill>
                <a:latin typeface="Lucida Sans Unicode"/>
                <a:cs typeface="Lucida Sans Unicode"/>
              </a:rPr>
              <a:t>r  </a:t>
            </a:r>
            <a:r>
              <a:rPr sz="2050" spc="85" dirty="0">
                <a:solidFill>
                  <a:srgbClr val="FFFFFF"/>
                </a:solidFill>
                <a:latin typeface="Lucida Sans Unicode"/>
                <a:cs typeface="Lucida Sans Unicode"/>
              </a:rPr>
              <a:t>S</a:t>
            </a:r>
            <a:r>
              <a:rPr sz="2050" spc="-70" dirty="0">
                <a:solidFill>
                  <a:srgbClr val="FFFFFF"/>
                </a:solidFill>
                <a:latin typeface="Lucida Sans Unicode"/>
                <a:cs typeface="Lucida Sans Unicode"/>
              </a:rPr>
              <a:t>E</a:t>
            </a:r>
            <a:r>
              <a:rPr sz="2050" spc="-15" dirty="0">
                <a:solidFill>
                  <a:srgbClr val="FFFFFF"/>
                </a:solidFill>
                <a:latin typeface="Lucida Sans Unicode"/>
                <a:cs typeface="Lucida Sans Unicode"/>
              </a:rPr>
              <a:t>M</a:t>
            </a:r>
            <a:r>
              <a:rPr sz="2050" spc="-70" dirty="0">
                <a:solidFill>
                  <a:srgbClr val="FFFFFF"/>
                </a:solidFill>
                <a:latin typeface="Lucida Sans Unicode"/>
                <a:cs typeface="Lucida Sans Unicode"/>
              </a:rPr>
              <a:t>E</a:t>
            </a:r>
            <a:r>
              <a:rPr sz="2050" spc="85" dirty="0">
                <a:solidFill>
                  <a:srgbClr val="FFFFFF"/>
                </a:solidFill>
                <a:latin typeface="Lucida Sans Unicode"/>
                <a:cs typeface="Lucida Sans Unicode"/>
              </a:rPr>
              <a:t>S</a:t>
            </a:r>
            <a:r>
              <a:rPr sz="2050" spc="-200" dirty="0">
                <a:solidFill>
                  <a:srgbClr val="FFFFFF"/>
                </a:solidFill>
                <a:latin typeface="Lucida Sans Unicode"/>
                <a:cs typeface="Lucida Sans Unicode"/>
              </a:rPr>
              <a:t>T</a:t>
            </a:r>
            <a:r>
              <a:rPr sz="2050" spc="-70" dirty="0">
                <a:solidFill>
                  <a:srgbClr val="FFFFFF"/>
                </a:solidFill>
                <a:latin typeface="Lucida Sans Unicode"/>
                <a:cs typeface="Lucida Sans Unicode"/>
              </a:rPr>
              <a:t>E</a:t>
            </a:r>
            <a:r>
              <a:rPr sz="2050" spc="-60" dirty="0">
                <a:solidFill>
                  <a:srgbClr val="FFFFFF"/>
                </a:solidFill>
                <a:latin typeface="Lucida Sans Unicode"/>
                <a:cs typeface="Lucida Sans Unicode"/>
              </a:rPr>
              <a:t>R</a:t>
            </a:r>
            <a:r>
              <a:rPr sz="2050" dirty="0">
                <a:solidFill>
                  <a:srgbClr val="FFFFFF"/>
                </a:solidFill>
                <a:latin typeface="Lucida Sans Unicode"/>
                <a:cs typeface="Lucida Sans Unicode"/>
              </a:rPr>
              <a:t>	</a:t>
            </a:r>
            <a:r>
              <a:rPr sz="2050" spc="-60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20" dirty="0">
                <a:solidFill>
                  <a:srgbClr val="FFFFFF"/>
                </a:solidFill>
                <a:latin typeface="Lucida Sans Unicode"/>
                <a:cs typeface="Lucida Sans Unicode"/>
              </a:rPr>
              <a:t>5</a:t>
            </a:r>
            <a:endParaRPr sz="2050">
              <a:latin typeface="Lucida Sans Unicode"/>
              <a:cs typeface="Lucida Sans Unicode"/>
            </a:endParaRPr>
          </a:p>
        </p:txBody>
      </p:sp>
      <p:sp>
        <p:nvSpPr>
          <p:cNvPr id="20" name="object 20"/>
          <p:cNvSpPr txBox="1"/>
          <p:nvPr/>
        </p:nvSpPr>
        <p:spPr>
          <a:xfrm>
            <a:off x="3523521" y="6547441"/>
            <a:ext cx="4011929" cy="2482850"/>
          </a:xfrm>
          <a:prstGeom prst="rect">
            <a:avLst/>
          </a:prstGeom>
        </p:spPr>
        <p:txBody>
          <a:bodyPr vert="horz" wrap="square" lIns="0" tIns="12700" rIns="0" bIns="0" rtlCol="0">
            <a:spAutoFit/>
          </a:bodyPr>
          <a:lstStyle/>
          <a:p>
            <a:pPr marL="12700">
              <a:lnSpc>
                <a:spcPct val="100000"/>
              </a:lnSpc>
              <a:spcBef>
                <a:spcPts val="100"/>
              </a:spcBef>
            </a:pPr>
            <a:r>
              <a:rPr sz="2550" b="1" spc="260" dirty="0">
                <a:solidFill>
                  <a:srgbClr val="FFFFFF"/>
                </a:solidFill>
                <a:latin typeface="Trebuchet MS"/>
                <a:cs typeface="Trebuchet MS"/>
              </a:rPr>
              <a:t>S</a:t>
            </a:r>
            <a:r>
              <a:rPr sz="2550" b="1" spc="40" dirty="0">
                <a:solidFill>
                  <a:srgbClr val="FFFFFF"/>
                </a:solidFill>
                <a:latin typeface="Trebuchet MS"/>
                <a:cs typeface="Trebuchet MS"/>
              </a:rPr>
              <a:t>I</a:t>
            </a:r>
            <a:r>
              <a:rPr sz="2550" b="1" spc="215" dirty="0">
                <a:solidFill>
                  <a:srgbClr val="FFFFFF"/>
                </a:solidFill>
                <a:latin typeface="Trebuchet MS"/>
                <a:cs typeface="Trebuchet MS"/>
              </a:rPr>
              <a:t>DD</a:t>
            </a:r>
            <a:r>
              <a:rPr sz="2550" b="1" spc="120" dirty="0">
                <a:solidFill>
                  <a:srgbClr val="FFFFFF"/>
                </a:solidFill>
                <a:latin typeface="Trebuchet MS"/>
                <a:cs typeface="Trebuchet MS"/>
              </a:rPr>
              <a:t>H</a:t>
            </a:r>
            <a:r>
              <a:rPr sz="2550" b="1" spc="260" dirty="0">
                <a:solidFill>
                  <a:srgbClr val="FFFFFF"/>
                </a:solidFill>
                <a:latin typeface="Trebuchet MS"/>
                <a:cs typeface="Trebuchet MS"/>
              </a:rPr>
              <a:t>A</a:t>
            </a:r>
            <a:r>
              <a:rPr sz="2550" b="1" spc="105" dirty="0">
                <a:solidFill>
                  <a:srgbClr val="FFFFFF"/>
                </a:solidFill>
                <a:latin typeface="Trebuchet MS"/>
                <a:cs typeface="Trebuchet MS"/>
              </a:rPr>
              <a:t>R</a:t>
            </a:r>
            <a:r>
              <a:rPr sz="2550" b="1" spc="-55" dirty="0">
                <a:solidFill>
                  <a:srgbClr val="FFFFFF"/>
                </a:solidFill>
                <a:latin typeface="Trebuchet MS"/>
                <a:cs typeface="Trebuchet MS"/>
              </a:rPr>
              <a:t>T</a:t>
            </a:r>
            <a:r>
              <a:rPr sz="2550" b="1" spc="120" dirty="0">
                <a:solidFill>
                  <a:srgbClr val="FFFFFF"/>
                </a:solidFill>
                <a:latin typeface="Trebuchet MS"/>
                <a:cs typeface="Trebuchet MS"/>
              </a:rPr>
              <a:t>H</a:t>
            </a:r>
            <a:r>
              <a:rPr sz="2550" b="1" spc="-229" dirty="0">
                <a:solidFill>
                  <a:srgbClr val="FFFFFF"/>
                </a:solidFill>
                <a:latin typeface="Trebuchet MS"/>
                <a:cs typeface="Trebuchet MS"/>
              </a:rPr>
              <a:t> </a:t>
            </a:r>
            <a:r>
              <a:rPr sz="2550" b="1" spc="229" dirty="0">
                <a:solidFill>
                  <a:srgbClr val="FFFFFF"/>
                </a:solidFill>
                <a:latin typeface="Trebuchet MS"/>
                <a:cs typeface="Trebuchet MS"/>
              </a:rPr>
              <a:t>G</a:t>
            </a:r>
            <a:r>
              <a:rPr sz="2550" b="1" spc="120" dirty="0">
                <a:solidFill>
                  <a:srgbClr val="FFFFFF"/>
                </a:solidFill>
                <a:latin typeface="Trebuchet MS"/>
                <a:cs typeface="Trebuchet MS"/>
              </a:rPr>
              <a:t>H</a:t>
            </a:r>
            <a:r>
              <a:rPr sz="2550" b="1" spc="210" dirty="0">
                <a:solidFill>
                  <a:srgbClr val="FFFFFF"/>
                </a:solidFill>
                <a:latin typeface="Trebuchet MS"/>
                <a:cs typeface="Trebuchet MS"/>
              </a:rPr>
              <a:t>O</a:t>
            </a:r>
            <a:r>
              <a:rPr sz="2550" b="1" spc="260" dirty="0">
                <a:solidFill>
                  <a:srgbClr val="FFFFFF"/>
                </a:solidFill>
                <a:latin typeface="Trebuchet MS"/>
                <a:cs typeface="Trebuchet MS"/>
              </a:rPr>
              <a:t>S</a:t>
            </a:r>
            <a:r>
              <a:rPr sz="2550" b="1" spc="120" dirty="0">
                <a:solidFill>
                  <a:srgbClr val="FFFFFF"/>
                </a:solidFill>
                <a:latin typeface="Trebuchet MS"/>
                <a:cs typeface="Trebuchet MS"/>
              </a:rPr>
              <a:t>H</a:t>
            </a:r>
            <a:endParaRPr sz="2550">
              <a:latin typeface="Trebuchet MS"/>
              <a:cs typeface="Trebuchet MS"/>
            </a:endParaRPr>
          </a:p>
          <a:p>
            <a:pPr marL="12700" marR="5080">
              <a:lnSpc>
                <a:spcPct val="112799"/>
              </a:lnSpc>
              <a:spcBef>
                <a:spcPts val="2420"/>
              </a:spcBef>
              <a:tabLst>
                <a:tab pos="1271905" algn="l"/>
                <a:tab pos="1294130" algn="l"/>
              </a:tabLst>
            </a:pPr>
            <a:r>
              <a:rPr sz="2050" spc="65" dirty="0">
                <a:solidFill>
                  <a:srgbClr val="FFFFFF"/>
                </a:solidFill>
                <a:latin typeface="Lucida Sans Unicode"/>
                <a:cs typeface="Lucida Sans Unicode"/>
              </a:rPr>
              <a:t>B</a:t>
            </a:r>
            <a:r>
              <a:rPr sz="2050" spc="-65" dirty="0">
                <a:solidFill>
                  <a:srgbClr val="FFFFFF"/>
                </a:solidFill>
                <a:latin typeface="Lucida Sans Unicode"/>
                <a:cs typeface="Lucida Sans Unicode"/>
              </a:rPr>
              <a:t>R</a:t>
            </a:r>
            <a:r>
              <a:rPr sz="2050" spc="-45" dirty="0">
                <a:solidFill>
                  <a:srgbClr val="FFFFFF"/>
                </a:solidFill>
                <a:latin typeface="Lucida Sans Unicode"/>
                <a:cs typeface="Lucida Sans Unicode"/>
              </a:rPr>
              <a:t>A</a:t>
            </a:r>
            <a:r>
              <a:rPr sz="2050" spc="-90" dirty="0">
                <a:solidFill>
                  <a:srgbClr val="FFFFFF"/>
                </a:solidFill>
                <a:latin typeface="Lucida Sans Unicode"/>
                <a:cs typeface="Lucida Sans Unicode"/>
              </a:rPr>
              <a:t>N</a:t>
            </a:r>
            <a:r>
              <a:rPr sz="2050" spc="150" dirty="0">
                <a:solidFill>
                  <a:srgbClr val="FFFFFF"/>
                </a:solidFill>
                <a:latin typeface="Lucida Sans Unicode"/>
                <a:cs typeface="Lucida Sans Unicode"/>
              </a:rPr>
              <a:t>C</a:t>
            </a:r>
            <a:r>
              <a:rPr sz="2050" spc="-95" dirty="0">
                <a:solidFill>
                  <a:srgbClr val="FFFFFF"/>
                </a:solidFill>
                <a:latin typeface="Lucida Sans Unicode"/>
                <a:cs typeface="Lucida Sans Unicode"/>
              </a:rPr>
              <a:t>H</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45" dirty="0">
                <a:solidFill>
                  <a:srgbClr val="FFFFFF"/>
                </a:solidFill>
                <a:latin typeface="Lucida Sans Unicode"/>
                <a:cs typeface="Lucida Sans Unicode"/>
              </a:rPr>
              <a:t>A</a:t>
            </a:r>
            <a:r>
              <a:rPr sz="2050" spc="-85" dirty="0">
                <a:solidFill>
                  <a:srgbClr val="FFFFFF"/>
                </a:solidFill>
                <a:latin typeface="Lucida Sans Unicode"/>
                <a:cs typeface="Lucida Sans Unicode"/>
              </a:rPr>
              <a:t>r</a:t>
            </a:r>
            <a:r>
              <a:rPr sz="2050" spc="-30" dirty="0">
                <a:solidFill>
                  <a:srgbClr val="FFFFFF"/>
                </a:solidFill>
                <a:latin typeface="Lucida Sans Unicode"/>
                <a:cs typeface="Lucida Sans Unicode"/>
              </a:rPr>
              <a:t>t</a:t>
            </a:r>
            <a:r>
              <a:rPr sz="2050" spc="-95" dirty="0">
                <a:solidFill>
                  <a:srgbClr val="FFFFFF"/>
                </a:solidFill>
                <a:latin typeface="Lucida Sans Unicode"/>
                <a:cs typeface="Lucida Sans Unicode"/>
              </a:rPr>
              <a:t>i</a:t>
            </a:r>
            <a:r>
              <a:rPr sz="2050" spc="-90" dirty="0">
                <a:solidFill>
                  <a:srgbClr val="FFFFFF"/>
                </a:solidFill>
                <a:latin typeface="Lucida Sans Unicode"/>
                <a:cs typeface="Lucida Sans Unicode"/>
              </a:rPr>
              <a:t>f</a:t>
            </a:r>
            <a:r>
              <a:rPr sz="2050" spc="-95" dirty="0">
                <a:solidFill>
                  <a:srgbClr val="FFFFFF"/>
                </a:solidFill>
                <a:latin typeface="Lucida Sans Unicode"/>
                <a:cs typeface="Lucida Sans Unicode"/>
              </a:rPr>
              <a:t>i</a:t>
            </a:r>
            <a:r>
              <a:rPr sz="2050" spc="180" dirty="0">
                <a:solidFill>
                  <a:srgbClr val="FFFFFF"/>
                </a:solidFill>
                <a:latin typeface="Lucida Sans Unicode"/>
                <a:cs typeface="Lucida Sans Unicode"/>
              </a:rPr>
              <a:t>c</a:t>
            </a:r>
            <a:r>
              <a:rPr sz="2050" spc="-95" dirty="0">
                <a:solidFill>
                  <a:srgbClr val="FFFFFF"/>
                </a:solidFill>
                <a:latin typeface="Lucida Sans Unicode"/>
                <a:cs typeface="Lucida Sans Unicode"/>
              </a:rPr>
              <a:t>i</a:t>
            </a:r>
            <a:r>
              <a:rPr sz="2050" spc="240" dirty="0">
                <a:solidFill>
                  <a:srgbClr val="FFFFFF"/>
                </a:solidFill>
                <a:latin typeface="Lucida Sans Unicode"/>
                <a:cs typeface="Lucida Sans Unicode"/>
              </a:rPr>
              <a:t>a</a:t>
            </a:r>
            <a:r>
              <a:rPr sz="2050" spc="-95" dirty="0">
                <a:solidFill>
                  <a:srgbClr val="FFFFFF"/>
                </a:solidFill>
                <a:latin typeface="Lucida Sans Unicode"/>
                <a:cs typeface="Lucida Sans Unicode"/>
              </a:rPr>
              <a:t>l</a:t>
            </a:r>
            <a:r>
              <a:rPr sz="2050" spc="-105" dirty="0">
                <a:solidFill>
                  <a:srgbClr val="FFFFFF"/>
                </a:solidFill>
                <a:latin typeface="Lucida Sans Unicode"/>
                <a:cs typeface="Lucida Sans Unicode"/>
              </a:rPr>
              <a:t> </a:t>
            </a:r>
            <a:r>
              <a:rPr sz="2050" spc="-90" dirty="0">
                <a:solidFill>
                  <a:srgbClr val="FFFFFF"/>
                </a:solidFill>
                <a:latin typeface="Lucida Sans Unicode"/>
                <a:cs typeface="Lucida Sans Unicode"/>
              </a:rPr>
              <a:t>I</a:t>
            </a:r>
            <a:r>
              <a:rPr sz="2050" spc="25" dirty="0">
                <a:solidFill>
                  <a:srgbClr val="FFFFFF"/>
                </a:solidFill>
                <a:latin typeface="Lucida Sans Unicode"/>
                <a:cs typeface="Lucida Sans Unicode"/>
              </a:rPr>
              <a:t>n</a:t>
            </a:r>
            <a:r>
              <a:rPr sz="2050" spc="-30" dirty="0">
                <a:solidFill>
                  <a:srgbClr val="FFFFFF"/>
                </a:solidFill>
                <a:latin typeface="Lucida Sans Unicode"/>
                <a:cs typeface="Lucida Sans Unicode"/>
              </a:rPr>
              <a:t>t</a:t>
            </a:r>
            <a:r>
              <a:rPr sz="2050" spc="114" dirty="0">
                <a:solidFill>
                  <a:srgbClr val="FFFFFF"/>
                </a:solidFill>
                <a:latin typeface="Lucida Sans Unicode"/>
                <a:cs typeface="Lucida Sans Unicode"/>
              </a:rPr>
              <a:t>e</a:t>
            </a:r>
            <a:r>
              <a:rPr sz="2050" spc="-95" dirty="0">
                <a:solidFill>
                  <a:srgbClr val="FFFFFF"/>
                </a:solidFill>
                <a:latin typeface="Lucida Sans Unicode"/>
                <a:cs typeface="Lucida Sans Unicode"/>
              </a:rPr>
              <a:t>lli</a:t>
            </a:r>
            <a:r>
              <a:rPr sz="2050" spc="95" dirty="0">
                <a:solidFill>
                  <a:srgbClr val="FFFFFF"/>
                </a:solidFill>
                <a:latin typeface="Lucida Sans Unicode"/>
                <a:cs typeface="Lucida Sans Unicode"/>
              </a:rPr>
              <a:t>g</a:t>
            </a:r>
            <a:r>
              <a:rPr sz="2050" spc="114" dirty="0">
                <a:solidFill>
                  <a:srgbClr val="FFFFFF"/>
                </a:solidFill>
                <a:latin typeface="Lucida Sans Unicode"/>
                <a:cs typeface="Lucida Sans Unicode"/>
              </a:rPr>
              <a:t>e</a:t>
            </a:r>
            <a:r>
              <a:rPr sz="2050" spc="25" dirty="0">
                <a:solidFill>
                  <a:srgbClr val="FFFFFF"/>
                </a:solidFill>
                <a:latin typeface="Lucida Sans Unicode"/>
                <a:cs typeface="Lucida Sans Unicode"/>
              </a:rPr>
              <a:t>n</a:t>
            </a:r>
            <a:r>
              <a:rPr sz="2050" spc="180" dirty="0">
                <a:solidFill>
                  <a:srgbClr val="FFFFFF"/>
                </a:solidFill>
                <a:latin typeface="Lucida Sans Unicode"/>
                <a:cs typeface="Lucida Sans Unicode"/>
              </a:rPr>
              <a:t>c</a:t>
            </a:r>
            <a:r>
              <a:rPr sz="2050" spc="85" dirty="0">
                <a:solidFill>
                  <a:srgbClr val="FFFFFF"/>
                </a:solidFill>
                <a:latin typeface="Lucida Sans Unicode"/>
                <a:cs typeface="Lucida Sans Unicode"/>
              </a:rPr>
              <a:t>e  S</a:t>
            </a:r>
            <a:r>
              <a:rPr sz="2050" spc="-70" dirty="0">
                <a:solidFill>
                  <a:srgbClr val="FFFFFF"/>
                </a:solidFill>
                <a:latin typeface="Lucida Sans Unicode"/>
                <a:cs typeface="Lucida Sans Unicode"/>
              </a:rPr>
              <a:t>E</a:t>
            </a:r>
            <a:r>
              <a:rPr sz="2050" spc="150" dirty="0">
                <a:solidFill>
                  <a:srgbClr val="FFFFFF"/>
                </a:solidFill>
                <a:latin typeface="Lucida Sans Unicode"/>
                <a:cs typeface="Lucida Sans Unicode"/>
              </a:rPr>
              <a:t>C</a:t>
            </a:r>
            <a:r>
              <a:rPr sz="2050" spc="-200" dirty="0">
                <a:solidFill>
                  <a:srgbClr val="FFFFFF"/>
                </a:solidFill>
                <a:latin typeface="Lucida Sans Unicode"/>
                <a:cs typeface="Lucida Sans Unicode"/>
              </a:rPr>
              <a:t>T</a:t>
            </a:r>
            <a:r>
              <a:rPr sz="2050" spc="-90" dirty="0">
                <a:solidFill>
                  <a:srgbClr val="FFFFFF"/>
                </a:solidFill>
                <a:latin typeface="Lucida Sans Unicode"/>
                <a:cs typeface="Lucida Sans Unicode"/>
              </a:rPr>
              <a:t>I</a:t>
            </a:r>
            <a:r>
              <a:rPr sz="2050" spc="5" dirty="0">
                <a:solidFill>
                  <a:srgbClr val="FFFFFF"/>
                </a:solidFill>
                <a:latin typeface="Lucida Sans Unicode"/>
                <a:cs typeface="Lucida Sans Unicode"/>
              </a:rPr>
              <a:t>O</a:t>
            </a:r>
            <a:r>
              <a:rPr sz="2050" spc="-85" dirty="0">
                <a:solidFill>
                  <a:srgbClr val="FFFFFF"/>
                </a:solidFill>
                <a:latin typeface="Lucida Sans Unicode"/>
                <a:cs typeface="Lucida Sans Unicode"/>
              </a:rPr>
              <a:t>N</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70" dirty="0">
                <a:solidFill>
                  <a:srgbClr val="FFFFFF"/>
                </a:solidFill>
                <a:latin typeface="Lucida Sans Unicode"/>
                <a:cs typeface="Lucida Sans Unicode"/>
              </a:rPr>
              <a:t>B</a:t>
            </a:r>
            <a:endParaRPr sz="2050">
              <a:latin typeface="Lucida Sans Unicode"/>
              <a:cs typeface="Lucida Sans Unicode"/>
            </a:endParaRPr>
          </a:p>
          <a:p>
            <a:pPr marL="12700">
              <a:lnSpc>
                <a:spcPct val="100000"/>
              </a:lnSpc>
              <a:spcBef>
                <a:spcPts val="315"/>
              </a:spcBef>
              <a:tabLst>
                <a:tab pos="1336040" algn="l"/>
              </a:tabLst>
            </a:pPr>
            <a:r>
              <a:rPr sz="2050" spc="-65" dirty="0">
                <a:solidFill>
                  <a:srgbClr val="FFFFFF"/>
                </a:solidFill>
                <a:latin typeface="Lucida Sans Unicode"/>
                <a:cs typeface="Lucida Sans Unicode"/>
              </a:rPr>
              <a:t>R</a:t>
            </a:r>
            <a:r>
              <a:rPr sz="2050" spc="-70" dirty="0">
                <a:solidFill>
                  <a:srgbClr val="FFFFFF"/>
                </a:solidFill>
                <a:latin typeface="Lucida Sans Unicode"/>
                <a:cs typeface="Lucida Sans Unicode"/>
              </a:rPr>
              <a:t>E</a:t>
            </a:r>
            <a:r>
              <a:rPr sz="2050" spc="105" dirty="0">
                <a:solidFill>
                  <a:srgbClr val="FFFFFF"/>
                </a:solidFill>
                <a:latin typeface="Lucida Sans Unicode"/>
                <a:cs typeface="Lucida Sans Unicode"/>
              </a:rPr>
              <a:t>G</a:t>
            </a:r>
            <a:r>
              <a:rPr sz="2050" spc="-105" dirty="0">
                <a:solidFill>
                  <a:srgbClr val="FFFFFF"/>
                </a:solidFill>
                <a:latin typeface="Lucida Sans Unicode"/>
                <a:cs typeface="Lucida Sans Unicode"/>
              </a:rPr>
              <a:t> </a:t>
            </a:r>
            <a:r>
              <a:rPr sz="2050" spc="-90" dirty="0">
                <a:solidFill>
                  <a:srgbClr val="FFFFFF"/>
                </a:solidFill>
                <a:latin typeface="Lucida Sans Unicode"/>
                <a:cs typeface="Lucida Sans Unicode"/>
              </a:rPr>
              <a:t>N</a:t>
            </a:r>
            <a:r>
              <a:rPr sz="2050" spc="45" dirty="0">
                <a:solidFill>
                  <a:srgbClr val="FFFFFF"/>
                </a:solidFill>
                <a:latin typeface="Lucida Sans Unicode"/>
                <a:cs typeface="Lucida Sans Unicode"/>
              </a:rPr>
              <a:t>o</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65" dirty="0">
                <a:solidFill>
                  <a:srgbClr val="FFFFFF"/>
                </a:solidFill>
                <a:latin typeface="Lucida Sans Unicode"/>
                <a:cs typeface="Lucida Sans Unicode"/>
              </a:rPr>
              <a:t>R</a:t>
            </a:r>
            <a:r>
              <a:rPr sz="2050" spc="-45" dirty="0">
                <a:solidFill>
                  <a:srgbClr val="FFFFFF"/>
                </a:solidFill>
                <a:latin typeface="Lucida Sans Unicode"/>
                <a:cs typeface="Lucida Sans Unicode"/>
              </a:rPr>
              <a:t>A</a:t>
            </a:r>
            <a:r>
              <a:rPr sz="2050" spc="-130" dirty="0">
                <a:solidFill>
                  <a:srgbClr val="FFFFFF"/>
                </a:solidFill>
                <a:latin typeface="Lucida Sans Unicode"/>
                <a:cs typeface="Lucida Sans Unicode"/>
              </a:rPr>
              <a:t>2</a:t>
            </a:r>
            <a:r>
              <a:rPr sz="2050" spc="-25" dirty="0">
                <a:solidFill>
                  <a:srgbClr val="FFFFFF"/>
                </a:solidFill>
                <a:latin typeface="Lucida Sans Unicode"/>
                <a:cs typeface="Lucida Sans Unicode"/>
              </a:rPr>
              <a:t>0</a:t>
            </a:r>
            <a:r>
              <a:rPr sz="2050" spc="-650" dirty="0">
                <a:solidFill>
                  <a:srgbClr val="FFFFFF"/>
                </a:solidFill>
                <a:latin typeface="Lucida Sans Unicode"/>
                <a:cs typeface="Lucida Sans Unicode"/>
              </a:rPr>
              <a:t>11</a:t>
            </a:r>
            <a:r>
              <a:rPr sz="2050" spc="-25" dirty="0">
                <a:solidFill>
                  <a:srgbClr val="FFFFFF"/>
                </a:solidFill>
                <a:latin typeface="Lucida Sans Unicode"/>
                <a:cs typeface="Lucida Sans Unicode"/>
              </a:rPr>
              <a:t>0</a:t>
            </a:r>
            <a:r>
              <a:rPr sz="2050" spc="-20" dirty="0">
                <a:solidFill>
                  <a:srgbClr val="FFFFFF"/>
                </a:solidFill>
                <a:latin typeface="Lucida Sans Unicode"/>
                <a:cs typeface="Lucida Sans Unicode"/>
              </a:rPr>
              <a:t>4</a:t>
            </a:r>
            <a:r>
              <a:rPr sz="2050" spc="-190" dirty="0">
                <a:solidFill>
                  <a:srgbClr val="FFFFFF"/>
                </a:solidFill>
                <a:latin typeface="Lucida Sans Unicode"/>
                <a:cs typeface="Lucida Sans Unicode"/>
              </a:rPr>
              <a:t>7</a:t>
            </a:r>
            <a:r>
              <a:rPr sz="2050" spc="-25" dirty="0">
                <a:solidFill>
                  <a:srgbClr val="FFFFFF"/>
                </a:solidFill>
                <a:latin typeface="Lucida Sans Unicode"/>
                <a:cs typeface="Lucida Sans Unicode"/>
              </a:rPr>
              <a:t>0</a:t>
            </a:r>
            <a:r>
              <a:rPr sz="2050" spc="-650" dirty="0">
                <a:solidFill>
                  <a:srgbClr val="FFFFFF"/>
                </a:solidFill>
                <a:latin typeface="Lucida Sans Unicode"/>
                <a:cs typeface="Lucida Sans Unicode"/>
              </a:rPr>
              <a:t>1</a:t>
            </a:r>
            <a:r>
              <a:rPr sz="2050" spc="-25" dirty="0">
                <a:solidFill>
                  <a:srgbClr val="FFFFFF"/>
                </a:solidFill>
                <a:latin typeface="Lucida Sans Unicode"/>
                <a:cs typeface="Lucida Sans Unicode"/>
              </a:rPr>
              <a:t>00</a:t>
            </a:r>
            <a:r>
              <a:rPr sz="2050" spc="-15" dirty="0">
                <a:solidFill>
                  <a:srgbClr val="FFFFFF"/>
                </a:solidFill>
                <a:latin typeface="Lucida Sans Unicode"/>
                <a:cs typeface="Lucida Sans Unicode"/>
              </a:rPr>
              <a:t>89</a:t>
            </a:r>
            <a:endParaRPr sz="2050">
              <a:latin typeface="Lucida Sans Unicode"/>
              <a:cs typeface="Lucida Sans Unicode"/>
            </a:endParaRPr>
          </a:p>
          <a:p>
            <a:pPr marL="12700" marR="1435100">
              <a:lnSpc>
                <a:spcPts val="2770"/>
              </a:lnSpc>
              <a:spcBef>
                <a:spcPts val="105"/>
              </a:spcBef>
              <a:tabLst>
                <a:tab pos="1367155" algn="l"/>
              </a:tabLst>
            </a:pPr>
            <a:r>
              <a:rPr sz="2050" spc="85" dirty="0">
                <a:solidFill>
                  <a:srgbClr val="FFFFFF"/>
                </a:solidFill>
                <a:latin typeface="Lucida Sans Unicode"/>
                <a:cs typeface="Lucida Sans Unicode"/>
              </a:rPr>
              <a:t>S</a:t>
            </a:r>
            <a:r>
              <a:rPr sz="2050" spc="-200" dirty="0">
                <a:solidFill>
                  <a:srgbClr val="FFFFFF"/>
                </a:solidFill>
                <a:latin typeface="Lucida Sans Unicode"/>
                <a:cs typeface="Lucida Sans Unicode"/>
              </a:rPr>
              <a:t>T</a:t>
            </a:r>
            <a:r>
              <a:rPr sz="2050" spc="-50" dirty="0">
                <a:solidFill>
                  <a:srgbClr val="FFFFFF"/>
                </a:solidFill>
                <a:latin typeface="Lucida Sans Unicode"/>
                <a:cs typeface="Lucida Sans Unicode"/>
              </a:rPr>
              <a:t>U</a:t>
            </a:r>
            <a:r>
              <a:rPr sz="2050" spc="-100" dirty="0">
                <a:solidFill>
                  <a:srgbClr val="FFFFFF"/>
                </a:solidFill>
                <a:latin typeface="Lucida Sans Unicode"/>
                <a:cs typeface="Lucida Sans Unicode"/>
              </a:rPr>
              <a:t>D</a:t>
            </a:r>
            <a:r>
              <a:rPr sz="2050" spc="-90" dirty="0">
                <a:solidFill>
                  <a:srgbClr val="FFFFFF"/>
                </a:solidFill>
                <a:latin typeface="Lucida Sans Unicode"/>
                <a:cs typeface="Lucida Sans Unicode"/>
              </a:rPr>
              <a:t>Y</a:t>
            </a:r>
            <a:r>
              <a:rPr sz="205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100" dirty="0">
                <a:solidFill>
                  <a:srgbClr val="FFFFFF"/>
                </a:solidFill>
                <a:latin typeface="Lucida Sans Unicode"/>
                <a:cs typeface="Lucida Sans Unicode"/>
              </a:rPr>
              <a:t>3</a:t>
            </a:r>
            <a:r>
              <a:rPr sz="2050" spc="-85" dirty="0">
                <a:solidFill>
                  <a:srgbClr val="FFFFFF"/>
                </a:solidFill>
                <a:latin typeface="Lucida Sans Unicode"/>
                <a:cs typeface="Lucida Sans Unicode"/>
              </a:rPr>
              <a:t>r</a:t>
            </a:r>
            <a:r>
              <a:rPr sz="2050" spc="85" dirty="0">
                <a:solidFill>
                  <a:srgbClr val="FFFFFF"/>
                </a:solidFill>
                <a:latin typeface="Lucida Sans Unicode"/>
                <a:cs typeface="Lucida Sans Unicode"/>
              </a:rPr>
              <a:t>d</a:t>
            </a:r>
            <a:r>
              <a:rPr sz="2050" spc="-105" dirty="0">
                <a:solidFill>
                  <a:srgbClr val="FFFFFF"/>
                </a:solidFill>
                <a:latin typeface="Lucida Sans Unicode"/>
                <a:cs typeface="Lucida Sans Unicode"/>
              </a:rPr>
              <a:t> </a:t>
            </a:r>
            <a:r>
              <a:rPr sz="2050" spc="-95" dirty="0">
                <a:solidFill>
                  <a:srgbClr val="FFFFFF"/>
                </a:solidFill>
                <a:latin typeface="Lucida Sans Unicode"/>
                <a:cs typeface="Lucida Sans Unicode"/>
              </a:rPr>
              <a:t>Y</a:t>
            </a:r>
            <a:r>
              <a:rPr sz="2050" spc="114" dirty="0">
                <a:solidFill>
                  <a:srgbClr val="FFFFFF"/>
                </a:solidFill>
                <a:latin typeface="Lucida Sans Unicode"/>
                <a:cs typeface="Lucida Sans Unicode"/>
              </a:rPr>
              <a:t>e</a:t>
            </a:r>
            <a:r>
              <a:rPr sz="2050" spc="240" dirty="0">
                <a:solidFill>
                  <a:srgbClr val="FFFFFF"/>
                </a:solidFill>
                <a:latin typeface="Lucida Sans Unicode"/>
                <a:cs typeface="Lucida Sans Unicode"/>
              </a:rPr>
              <a:t>a</a:t>
            </a:r>
            <a:r>
              <a:rPr sz="2050" spc="-70" dirty="0">
                <a:solidFill>
                  <a:srgbClr val="FFFFFF"/>
                </a:solidFill>
                <a:latin typeface="Lucida Sans Unicode"/>
                <a:cs typeface="Lucida Sans Unicode"/>
              </a:rPr>
              <a:t>r  </a:t>
            </a:r>
            <a:r>
              <a:rPr sz="2050" spc="85" dirty="0">
                <a:solidFill>
                  <a:srgbClr val="FFFFFF"/>
                </a:solidFill>
                <a:latin typeface="Lucida Sans Unicode"/>
                <a:cs typeface="Lucida Sans Unicode"/>
              </a:rPr>
              <a:t>S</a:t>
            </a:r>
            <a:r>
              <a:rPr sz="2050" spc="-70" dirty="0">
                <a:solidFill>
                  <a:srgbClr val="FFFFFF"/>
                </a:solidFill>
                <a:latin typeface="Lucida Sans Unicode"/>
                <a:cs typeface="Lucida Sans Unicode"/>
              </a:rPr>
              <a:t>E</a:t>
            </a:r>
            <a:r>
              <a:rPr sz="2050" spc="-15" dirty="0">
                <a:solidFill>
                  <a:srgbClr val="FFFFFF"/>
                </a:solidFill>
                <a:latin typeface="Lucida Sans Unicode"/>
                <a:cs typeface="Lucida Sans Unicode"/>
              </a:rPr>
              <a:t>M</a:t>
            </a:r>
            <a:r>
              <a:rPr sz="2050" spc="-70" dirty="0">
                <a:solidFill>
                  <a:srgbClr val="FFFFFF"/>
                </a:solidFill>
                <a:latin typeface="Lucida Sans Unicode"/>
                <a:cs typeface="Lucida Sans Unicode"/>
              </a:rPr>
              <a:t>E</a:t>
            </a:r>
            <a:r>
              <a:rPr sz="2050" spc="85" dirty="0">
                <a:solidFill>
                  <a:srgbClr val="FFFFFF"/>
                </a:solidFill>
                <a:latin typeface="Lucida Sans Unicode"/>
                <a:cs typeface="Lucida Sans Unicode"/>
              </a:rPr>
              <a:t>S</a:t>
            </a:r>
            <a:r>
              <a:rPr sz="2050" spc="-200" dirty="0">
                <a:solidFill>
                  <a:srgbClr val="FFFFFF"/>
                </a:solidFill>
                <a:latin typeface="Lucida Sans Unicode"/>
                <a:cs typeface="Lucida Sans Unicode"/>
              </a:rPr>
              <a:t>T</a:t>
            </a:r>
            <a:r>
              <a:rPr sz="2050" spc="-70" dirty="0">
                <a:solidFill>
                  <a:srgbClr val="FFFFFF"/>
                </a:solidFill>
                <a:latin typeface="Lucida Sans Unicode"/>
                <a:cs typeface="Lucida Sans Unicode"/>
              </a:rPr>
              <a:t>E</a:t>
            </a:r>
            <a:r>
              <a:rPr sz="2050" spc="-60" dirty="0">
                <a:solidFill>
                  <a:srgbClr val="FFFFFF"/>
                </a:solidFill>
                <a:latin typeface="Lucida Sans Unicode"/>
                <a:cs typeface="Lucida Sans Unicode"/>
              </a:rPr>
              <a:t>R</a:t>
            </a:r>
            <a:r>
              <a:rPr sz="2050" dirty="0">
                <a:solidFill>
                  <a:srgbClr val="FFFFFF"/>
                </a:solidFill>
                <a:latin typeface="Lucida Sans Unicode"/>
                <a:cs typeface="Lucida Sans Unicode"/>
              </a:rPr>
              <a:t>	</a:t>
            </a:r>
            <a:r>
              <a:rPr sz="2050" spc="-600" dirty="0">
                <a:solidFill>
                  <a:srgbClr val="FFFFFF"/>
                </a:solidFill>
                <a:latin typeface="Lucida Sans Unicode"/>
                <a:cs typeface="Lucida Sans Unicode"/>
              </a:rPr>
              <a:t> </a:t>
            </a:r>
            <a:r>
              <a:rPr sz="2050" spc="-215" dirty="0">
                <a:solidFill>
                  <a:srgbClr val="FFFFFF"/>
                </a:solidFill>
                <a:latin typeface="Lucida Sans Unicode"/>
                <a:cs typeface="Lucida Sans Unicode"/>
              </a:rPr>
              <a:t>:</a:t>
            </a:r>
            <a:r>
              <a:rPr sz="2050" spc="-105" dirty="0">
                <a:solidFill>
                  <a:srgbClr val="FFFFFF"/>
                </a:solidFill>
                <a:latin typeface="Lucida Sans Unicode"/>
                <a:cs typeface="Lucida Sans Unicode"/>
              </a:rPr>
              <a:t> </a:t>
            </a:r>
            <a:r>
              <a:rPr sz="2050" spc="-20" dirty="0">
                <a:solidFill>
                  <a:srgbClr val="FFFFFF"/>
                </a:solidFill>
                <a:latin typeface="Lucida Sans Unicode"/>
                <a:cs typeface="Lucida Sans Unicode"/>
              </a:rPr>
              <a:t>5</a:t>
            </a:r>
            <a:endParaRPr sz="2050">
              <a:latin typeface="Lucida Sans Unicode"/>
              <a:cs typeface="Lucida Sans Unicode"/>
            </a:endParaRPr>
          </a:p>
        </p:txBody>
      </p:sp>
      <p:sp>
        <p:nvSpPr>
          <p:cNvPr id="21" name="object 21"/>
          <p:cNvSpPr txBox="1"/>
          <p:nvPr/>
        </p:nvSpPr>
        <p:spPr>
          <a:xfrm>
            <a:off x="12557631" y="6661175"/>
            <a:ext cx="3257550" cy="1504950"/>
          </a:xfrm>
          <a:prstGeom prst="rect">
            <a:avLst/>
          </a:prstGeom>
        </p:spPr>
        <p:txBody>
          <a:bodyPr vert="horz" wrap="square" lIns="0" tIns="12065" rIns="0" bIns="0" rtlCol="0">
            <a:spAutoFit/>
          </a:bodyPr>
          <a:lstStyle/>
          <a:p>
            <a:pPr marL="12700" marR="5080">
              <a:lnSpc>
                <a:spcPct val="114199"/>
              </a:lnSpc>
              <a:spcBef>
                <a:spcPts val="95"/>
              </a:spcBef>
            </a:pPr>
            <a:r>
              <a:rPr sz="1700" spc="65" dirty="0">
                <a:solidFill>
                  <a:srgbClr val="FFFFFF"/>
                </a:solidFill>
                <a:latin typeface="Lucida Sans Unicode"/>
                <a:cs typeface="Lucida Sans Unicode"/>
              </a:rPr>
              <a:t>B</a:t>
            </a:r>
            <a:r>
              <a:rPr sz="1700" spc="-40" dirty="0">
                <a:solidFill>
                  <a:srgbClr val="FFFFFF"/>
                </a:solidFill>
                <a:latin typeface="Lucida Sans Unicode"/>
                <a:cs typeface="Lucida Sans Unicode"/>
              </a:rPr>
              <a:t>R</a:t>
            </a:r>
            <a:r>
              <a:rPr sz="1700" spc="-25" dirty="0">
                <a:solidFill>
                  <a:srgbClr val="FFFFFF"/>
                </a:solidFill>
                <a:latin typeface="Lucida Sans Unicode"/>
                <a:cs typeface="Lucida Sans Unicode"/>
              </a:rPr>
              <a:t>A</a:t>
            </a:r>
            <a:r>
              <a:rPr sz="1700" spc="-60" dirty="0">
                <a:solidFill>
                  <a:srgbClr val="FFFFFF"/>
                </a:solidFill>
                <a:latin typeface="Lucida Sans Unicode"/>
                <a:cs typeface="Lucida Sans Unicode"/>
              </a:rPr>
              <a:t>N</a:t>
            </a:r>
            <a:r>
              <a:rPr sz="1700" spc="140" dirty="0">
                <a:solidFill>
                  <a:srgbClr val="FFFFFF"/>
                </a:solidFill>
                <a:latin typeface="Lucida Sans Unicode"/>
                <a:cs typeface="Lucida Sans Unicode"/>
              </a:rPr>
              <a:t>C</a:t>
            </a:r>
            <a:r>
              <a:rPr sz="1700" spc="-65" dirty="0">
                <a:solidFill>
                  <a:srgbClr val="FFFFFF"/>
                </a:solidFill>
                <a:latin typeface="Lucida Sans Unicode"/>
                <a:cs typeface="Lucida Sans Unicode"/>
              </a:rPr>
              <a:t>H</a:t>
            </a:r>
            <a:r>
              <a:rPr sz="1700" spc="-85" dirty="0">
                <a:solidFill>
                  <a:srgbClr val="FFFFFF"/>
                </a:solidFill>
                <a:latin typeface="Lucida Sans Unicode"/>
                <a:cs typeface="Lucida Sans Unicode"/>
              </a:rPr>
              <a:t> </a:t>
            </a:r>
            <a:r>
              <a:rPr sz="1700" spc="-175" dirty="0">
                <a:solidFill>
                  <a:srgbClr val="FFFFFF"/>
                </a:solidFill>
                <a:latin typeface="Lucida Sans Unicode"/>
                <a:cs typeface="Lucida Sans Unicode"/>
              </a:rPr>
              <a:t>:</a:t>
            </a:r>
            <a:r>
              <a:rPr sz="1700" spc="-85" dirty="0">
                <a:solidFill>
                  <a:srgbClr val="FFFFFF"/>
                </a:solidFill>
                <a:latin typeface="Lucida Sans Unicode"/>
                <a:cs typeface="Lucida Sans Unicode"/>
              </a:rPr>
              <a:t> </a:t>
            </a:r>
            <a:r>
              <a:rPr sz="1700" spc="-25" dirty="0">
                <a:solidFill>
                  <a:srgbClr val="FFFFFF"/>
                </a:solidFill>
                <a:latin typeface="Lucida Sans Unicode"/>
                <a:cs typeface="Lucida Sans Unicode"/>
              </a:rPr>
              <a:t>A</a:t>
            </a:r>
            <a:r>
              <a:rPr sz="1700" spc="-65" dirty="0">
                <a:solidFill>
                  <a:srgbClr val="FFFFFF"/>
                </a:solidFill>
                <a:latin typeface="Lucida Sans Unicode"/>
                <a:cs typeface="Lucida Sans Unicode"/>
              </a:rPr>
              <a:t>r</a:t>
            </a:r>
            <a:r>
              <a:rPr sz="1700" spc="-20" dirty="0">
                <a:solidFill>
                  <a:srgbClr val="FFFFFF"/>
                </a:solidFill>
                <a:latin typeface="Lucida Sans Unicode"/>
                <a:cs typeface="Lucida Sans Unicode"/>
              </a:rPr>
              <a:t>t</a:t>
            </a:r>
            <a:r>
              <a:rPr sz="1700" spc="-70" dirty="0">
                <a:solidFill>
                  <a:srgbClr val="FFFFFF"/>
                </a:solidFill>
                <a:latin typeface="Lucida Sans Unicode"/>
                <a:cs typeface="Lucida Sans Unicode"/>
              </a:rPr>
              <a:t>i</a:t>
            </a:r>
            <a:r>
              <a:rPr sz="1700" spc="-65" dirty="0">
                <a:solidFill>
                  <a:srgbClr val="FFFFFF"/>
                </a:solidFill>
                <a:latin typeface="Lucida Sans Unicode"/>
                <a:cs typeface="Lucida Sans Unicode"/>
              </a:rPr>
              <a:t>f</a:t>
            </a:r>
            <a:r>
              <a:rPr sz="1700" spc="-70" dirty="0">
                <a:solidFill>
                  <a:srgbClr val="FFFFFF"/>
                </a:solidFill>
                <a:latin typeface="Lucida Sans Unicode"/>
                <a:cs typeface="Lucida Sans Unicode"/>
              </a:rPr>
              <a:t>i</a:t>
            </a:r>
            <a:r>
              <a:rPr sz="1700" spc="160" dirty="0">
                <a:solidFill>
                  <a:srgbClr val="FFFFFF"/>
                </a:solidFill>
                <a:latin typeface="Lucida Sans Unicode"/>
                <a:cs typeface="Lucida Sans Unicode"/>
              </a:rPr>
              <a:t>c</a:t>
            </a:r>
            <a:r>
              <a:rPr sz="1700" spc="-70" dirty="0">
                <a:solidFill>
                  <a:srgbClr val="FFFFFF"/>
                </a:solidFill>
                <a:latin typeface="Lucida Sans Unicode"/>
                <a:cs typeface="Lucida Sans Unicode"/>
              </a:rPr>
              <a:t>i</a:t>
            </a:r>
            <a:r>
              <a:rPr sz="1700" spc="210" dirty="0">
                <a:solidFill>
                  <a:srgbClr val="FFFFFF"/>
                </a:solidFill>
                <a:latin typeface="Lucida Sans Unicode"/>
                <a:cs typeface="Lucida Sans Unicode"/>
              </a:rPr>
              <a:t>a</a:t>
            </a:r>
            <a:r>
              <a:rPr sz="1700" spc="-70" dirty="0">
                <a:solidFill>
                  <a:srgbClr val="FFFFFF"/>
                </a:solidFill>
                <a:latin typeface="Lucida Sans Unicode"/>
                <a:cs typeface="Lucida Sans Unicode"/>
              </a:rPr>
              <a:t>l</a:t>
            </a:r>
            <a:r>
              <a:rPr sz="1700" spc="-85" dirty="0">
                <a:solidFill>
                  <a:srgbClr val="FFFFFF"/>
                </a:solidFill>
                <a:latin typeface="Lucida Sans Unicode"/>
                <a:cs typeface="Lucida Sans Unicode"/>
              </a:rPr>
              <a:t> </a:t>
            </a:r>
            <a:r>
              <a:rPr sz="1700" spc="-70" dirty="0">
                <a:solidFill>
                  <a:srgbClr val="FFFFFF"/>
                </a:solidFill>
                <a:latin typeface="Lucida Sans Unicode"/>
                <a:cs typeface="Lucida Sans Unicode"/>
              </a:rPr>
              <a:t>I</a:t>
            </a:r>
            <a:r>
              <a:rPr sz="1700" spc="35" dirty="0">
                <a:solidFill>
                  <a:srgbClr val="FFFFFF"/>
                </a:solidFill>
                <a:latin typeface="Lucida Sans Unicode"/>
                <a:cs typeface="Lucida Sans Unicode"/>
              </a:rPr>
              <a:t>n</a:t>
            </a:r>
            <a:r>
              <a:rPr sz="1700" spc="-20" dirty="0">
                <a:solidFill>
                  <a:srgbClr val="FFFFFF"/>
                </a:solidFill>
                <a:latin typeface="Lucida Sans Unicode"/>
                <a:cs typeface="Lucida Sans Unicode"/>
              </a:rPr>
              <a:t>t</a:t>
            </a:r>
            <a:r>
              <a:rPr sz="1700" spc="110" dirty="0">
                <a:solidFill>
                  <a:srgbClr val="FFFFFF"/>
                </a:solidFill>
                <a:latin typeface="Lucida Sans Unicode"/>
                <a:cs typeface="Lucida Sans Unicode"/>
              </a:rPr>
              <a:t>e</a:t>
            </a:r>
            <a:r>
              <a:rPr sz="1700" spc="-70" dirty="0">
                <a:solidFill>
                  <a:srgbClr val="FFFFFF"/>
                </a:solidFill>
                <a:latin typeface="Lucida Sans Unicode"/>
                <a:cs typeface="Lucida Sans Unicode"/>
              </a:rPr>
              <a:t>lli</a:t>
            </a:r>
            <a:r>
              <a:rPr sz="1700" spc="90" dirty="0">
                <a:solidFill>
                  <a:srgbClr val="FFFFFF"/>
                </a:solidFill>
                <a:latin typeface="Lucida Sans Unicode"/>
                <a:cs typeface="Lucida Sans Unicode"/>
              </a:rPr>
              <a:t>g</a:t>
            </a:r>
            <a:r>
              <a:rPr sz="1700" spc="110" dirty="0">
                <a:solidFill>
                  <a:srgbClr val="FFFFFF"/>
                </a:solidFill>
                <a:latin typeface="Lucida Sans Unicode"/>
                <a:cs typeface="Lucida Sans Unicode"/>
              </a:rPr>
              <a:t>e</a:t>
            </a:r>
            <a:r>
              <a:rPr sz="1700" spc="35" dirty="0">
                <a:solidFill>
                  <a:srgbClr val="FFFFFF"/>
                </a:solidFill>
                <a:latin typeface="Lucida Sans Unicode"/>
                <a:cs typeface="Lucida Sans Unicode"/>
              </a:rPr>
              <a:t>n</a:t>
            </a:r>
            <a:r>
              <a:rPr sz="1700" spc="160" dirty="0">
                <a:solidFill>
                  <a:srgbClr val="FFFFFF"/>
                </a:solidFill>
                <a:latin typeface="Lucida Sans Unicode"/>
                <a:cs typeface="Lucida Sans Unicode"/>
              </a:rPr>
              <a:t>c</a:t>
            </a:r>
            <a:r>
              <a:rPr sz="1700" spc="80" dirty="0">
                <a:solidFill>
                  <a:srgbClr val="FFFFFF"/>
                </a:solidFill>
                <a:latin typeface="Lucida Sans Unicode"/>
                <a:cs typeface="Lucida Sans Unicode"/>
              </a:rPr>
              <a:t>e  </a:t>
            </a:r>
            <a:r>
              <a:rPr sz="1700" spc="85" dirty="0">
                <a:solidFill>
                  <a:srgbClr val="FFFFFF"/>
                </a:solidFill>
                <a:latin typeface="Lucida Sans Unicode"/>
                <a:cs typeface="Lucida Sans Unicode"/>
              </a:rPr>
              <a:t>S</a:t>
            </a:r>
            <a:r>
              <a:rPr sz="1700" spc="-50" dirty="0">
                <a:solidFill>
                  <a:srgbClr val="FFFFFF"/>
                </a:solidFill>
                <a:latin typeface="Lucida Sans Unicode"/>
                <a:cs typeface="Lucida Sans Unicode"/>
              </a:rPr>
              <a:t>E</a:t>
            </a:r>
            <a:r>
              <a:rPr sz="1700" spc="140" dirty="0">
                <a:solidFill>
                  <a:srgbClr val="FFFFFF"/>
                </a:solidFill>
                <a:latin typeface="Lucida Sans Unicode"/>
                <a:cs typeface="Lucida Sans Unicode"/>
              </a:rPr>
              <a:t>C</a:t>
            </a:r>
            <a:r>
              <a:rPr sz="1700" spc="-155" dirty="0">
                <a:solidFill>
                  <a:srgbClr val="FFFFFF"/>
                </a:solidFill>
                <a:latin typeface="Lucida Sans Unicode"/>
                <a:cs typeface="Lucida Sans Unicode"/>
              </a:rPr>
              <a:t>T</a:t>
            </a:r>
            <a:r>
              <a:rPr sz="1700" spc="-70" dirty="0">
                <a:solidFill>
                  <a:srgbClr val="FFFFFF"/>
                </a:solidFill>
                <a:latin typeface="Lucida Sans Unicode"/>
                <a:cs typeface="Lucida Sans Unicode"/>
              </a:rPr>
              <a:t>I</a:t>
            </a:r>
            <a:r>
              <a:rPr sz="1700" spc="20" dirty="0">
                <a:solidFill>
                  <a:srgbClr val="FFFFFF"/>
                </a:solidFill>
                <a:latin typeface="Lucida Sans Unicode"/>
                <a:cs typeface="Lucida Sans Unicode"/>
              </a:rPr>
              <a:t>O</a:t>
            </a:r>
            <a:r>
              <a:rPr sz="1700" spc="-55" dirty="0">
                <a:solidFill>
                  <a:srgbClr val="FFFFFF"/>
                </a:solidFill>
                <a:latin typeface="Lucida Sans Unicode"/>
                <a:cs typeface="Lucida Sans Unicode"/>
              </a:rPr>
              <a:t>N</a:t>
            </a:r>
            <a:r>
              <a:rPr sz="1700" spc="-85" dirty="0">
                <a:solidFill>
                  <a:srgbClr val="FFFFFF"/>
                </a:solidFill>
                <a:latin typeface="Lucida Sans Unicode"/>
                <a:cs typeface="Lucida Sans Unicode"/>
              </a:rPr>
              <a:t> </a:t>
            </a:r>
            <a:r>
              <a:rPr sz="1700" spc="-175" dirty="0">
                <a:solidFill>
                  <a:srgbClr val="FFFFFF"/>
                </a:solidFill>
                <a:latin typeface="Lucida Sans Unicode"/>
                <a:cs typeface="Lucida Sans Unicode"/>
              </a:rPr>
              <a:t>:</a:t>
            </a:r>
            <a:r>
              <a:rPr sz="1700" spc="-85" dirty="0">
                <a:solidFill>
                  <a:srgbClr val="FFFFFF"/>
                </a:solidFill>
                <a:latin typeface="Lucida Sans Unicode"/>
                <a:cs typeface="Lucida Sans Unicode"/>
              </a:rPr>
              <a:t> </a:t>
            </a:r>
            <a:r>
              <a:rPr sz="1700" spc="70" dirty="0">
                <a:solidFill>
                  <a:srgbClr val="FFFFFF"/>
                </a:solidFill>
                <a:latin typeface="Lucida Sans Unicode"/>
                <a:cs typeface="Lucida Sans Unicode"/>
              </a:rPr>
              <a:t>B</a:t>
            </a:r>
            <a:endParaRPr sz="1700">
              <a:latin typeface="Lucida Sans Unicode"/>
              <a:cs typeface="Lucida Sans Unicode"/>
            </a:endParaRPr>
          </a:p>
          <a:p>
            <a:pPr marL="12700">
              <a:lnSpc>
                <a:spcPct val="100000"/>
              </a:lnSpc>
              <a:spcBef>
                <a:spcPts val="290"/>
              </a:spcBef>
            </a:pPr>
            <a:r>
              <a:rPr sz="1700" spc="-40" dirty="0">
                <a:solidFill>
                  <a:srgbClr val="FFFFFF"/>
                </a:solidFill>
                <a:latin typeface="Lucida Sans Unicode"/>
                <a:cs typeface="Lucida Sans Unicode"/>
              </a:rPr>
              <a:t>R</a:t>
            </a:r>
            <a:r>
              <a:rPr sz="1700" spc="-50" dirty="0">
                <a:solidFill>
                  <a:srgbClr val="FFFFFF"/>
                </a:solidFill>
                <a:latin typeface="Lucida Sans Unicode"/>
                <a:cs typeface="Lucida Sans Unicode"/>
              </a:rPr>
              <a:t>E</a:t>
            </a:r>
            <a:r>
              <a:rPr sz="1700" spc="100" dirty="0">
                <a:solidFill>
                  <a:srgbClr val="FFFFFF"/>
                </a:solidFill>
                <a:latin typeface="Lucida Sans Unicode"/>
                <a:cs typeface="Lucida Sans Unicode"/>
              </a:rPr>
              <a:t>G</a:t>
            </a:r>
            <a:r>
              <a:rPr sz="1700" spc="-85" dirty="0">
                <a:solidFill>
                  <a:srgbClr val="FFFFFF"/>
                </a:solidFill>
                <a:latin typeface="Lucida Sans Unicode"/>
                <a:cs typeface="Lucida Sans Unicode"/>
              </a:rPr>
              <a:t> </a:t>
            </a:r>
            <a:r>
              <a:rPr sz="1700" spc="-60" dirty="0">
                <a:solidFill>
                  <a:srgbClr val="FFFFFF"/>
                </a:solidFill>
                <a:latin typeface="Lucida Sans Unicode"/>
                <a:cs typeface="Lucida Sans Unicode"/>
              </a:rPr>
              <a:t>N</a:t>
            </a:r>
            <a:r>
              <a:rPr sz="1700" spc="50" dirty="0">
                <a:solidFill>
                  <a:srgbClr val="FFFFFF"/>
                </a:solidFill>
                <a:latin typeface="Lucida Sans Unicode"/>
                <a:cs typeface="Lucida Sans Unicode"/>
              </a:rPr>
              <a:t>o</a:t>
            </a:r>
            <a:r>
              <a:rPr sz="1700" spc="-85" dirty="0">
                <a:solidFill>
                  <a:srgbClr val="FFFFFF"/>
                </a:solidFill>
                <a:latin typeface="Lucida Sans Unicode"/>
                <a:cs typeface="Lucida Sans Unicode"/>
              </a:rPr>
              <a:t> </a:t>
            </a:r>
            <a:r>
              <a:rPr sz="1700" spc="-175" dirty="0">
                <a:solidFill>
                  <a:srgbClr val="FFFFFF"/>
                </a:solidFill>
                <a:latin typeface="Lucida Sans Unicode"/>
                <a:cs typeface="Lucida Sans Unicode"/>
              </a:rPr>
              <a:t>:</a:t>
            </a:r>
            <a:r>
              <a:rPr sz="1700" spc="-85" dirty="0">
                <a:solidFill>
                  <a:srgbClr val="FFFFFF"/>
                </a:solidFill>
                <a:latin typeface="Lucida Sans Unicode"/>
                <a:cs typeface="Lucida Sans Unicode"/>
              </a:rPr>
              <a:t> </a:t>
            </a:r>
            <a:r>
              <a:rPr sz="1700" spc="-40" dirty="0">
                <a:solidFill>
                  <a:srgbClr val="FFFFFF"/>
                </a:solidFill>
                <a:latin typeface="Lucida Sans Unicode"/>
                <a:cs typeface="Lucida Sans Unicode"/>
              </a:rPr>
              <a:t>R</a:t>
            </a:r>
            <a:r>
              <a:rPr sz="1700" spc="-25" dirty="0">
                <a:solidFill>
                  <a:srgbClr val="FFFFFF"/>
                </a:solidFill>
                <a:latin typeface="Lucida Sans Unicode"/>
                <a:cs typeface="Lucida Sans Unicode"/>
              </a:rPr>
              <a:t>A</a:t>
            </a:r>
            <a:r>
              <a:rPr sz="1700" spc="-95" dirty="0">
                <a:solidFill>
                  <a:srgbClr val="FFFFFF"/>
                </a:solidFill>
                <a:latin typeface="Lucida Sans Unicode"/>
                <a:cs typeface="Lucida Sans Unicode"/>
              </a:rPr>
              <a:t>2</a:t>
            </a:r>
            <a:r>
              <a:rPr sz="1700" spc="-5" dirty="0">
                <a:solidFill>
                  <a:srgbClr val="FFFFFF"/>
                </a:solidFill>
                <a:latin typeface="Lucida Sans Unicode"/>
                <a:cs typeface="Lucida Sans Unicode"/>
              </a:rPr>
              <a:t>0</a:t>
            </a:r>
            <a:r>
              <a:rPr sz="1700" spc="-530" dirty="0">
                <a:solidFill>
                  <a:srgbClr val="FFFFFF"/>
                </a:solidFill>
                <a:latin typeface="Lucida Sans Unicode"/>
                <a:cs typeface="Lucida Sans Unicode"/>
              </a:rPr>
              <a:t>11</a:t>
            </a:r>
            <a:r>
              <a:rPr sz="1700" spc="-5" dirty="0">
                <a:solidFill>
                  <a:srgbClr val="FFFFFF"/>
                </a:solidFill>
                <a:latin typeface="Lucida Sans Unicode"/>
                <a:cs typeface="Lucida Sans Unicode"/>
              </a:rPr>
              <a:t>04</a:t>
            </a:r>
            <a:r>
              <a:rPr sz="1700" spc="-145" dirty="0">
                <a:solidFill>
                  <a:srgbClr val="FFFFFF"/>
                </a:solidFill>
                <a:latin typeface="Lucida Sans Unicode"/>
                <a:cs typeface="Lucida Sans Unicode"/>
              </a:rPr>
              <a:t>7</a:t>
            </a:r>
            <a:r>
              <a:rPr sz="1700" spc="-5" dirty="0">
                <a:solidFill>
                  <a:srgbClr val="FFFFFF"/>
                </a:solidFill>
                <a:latin typeface="Lucida Sans Unicode"/>
                <a:cs typeface="Lucida Sans Unicode"/>
              </a:rPr>
              <a:t>0</a:t>
            </a:r>
            <a:r>
              <a:rPr sz="1700" spc="-530" dirty="0">
                <a:solidFill>
                  <a:srgbClr val="FFFFFF"/>
                </a:solidFill>
                <a:latin typeface="Lucida Sans Unicode"/>
                <a:cs typeface="Lucida Sans Unicode"/>
              </a:rPr>
              <a:t>1</a:t>
            </a:r>
            <a:r>
              <a:rPr sz="1700" spc="-5" dirty="0">
                <a:solidFill>
                  <a:srgbClr val="FFFFFF"/>
                </a:solidFill>
                <a:latin typeface="Lucida Sans Unicode"/>
                <a:cs typeface="Lucida Sans Unicode"/>
              </a:rPr>
              <a:t>009</a:t>
            </a:r>
            <a:r>
              <a:rPr sz="1700" spc="-530" dirty="0">
                <a:solidFill>
                  <a:srgbClr val="FFFFFF"/>
                </a:solidFill>
                <a:latin typeface="Lucida Sans Unicode"/>
                <a:cs typeface="Lucida Sans Unicode"/>
              </a:rPr>
              <a:t>1</a:t>
            </a:r>
            <a:endParaRPr sz="1700">
              <a:latin typeface="Lucida Sans Unicode"/>
              <a:cs typeface="Lucida Sans Unicode"/>
            </a:endParaRPr>
          </a:p>
          <a:p>
            <a:pPr marL="12700" marR="1496060">
              <a:lnSpc>
                <a:spcPct val="114199"/>
              </a:lnSpc>
            </a:pPr>
            <a:r>
              <a:rPr sz="1700" spc="85" dirty="0">
                <a:solidFill>
                  <a:srgbClr val="FFFFFF"/>
                </a:solidFill>
                <a:latin typeface="Lucida Sans Unicode"/>
                <a:cs typeface="Lucida Sans Unicode"/>
              </a:rPr>
              <a:t>S</a:t>
            </a:r>
            <a:r>
              <a:rPr sz="1700" spc="-155" dirty="0">
                <a:solidFill>
                  <a:srgbClr val="FFFFFF"/>
                </a:solidFill>
                <a:latin typeface="Lucida Sans Unicode"/>
                <a:cs typeface="Lucida Sans Unicode"/>
              </a:rPr>
              <a:t>T</a:t>
            </a:r>
            <a:r>
              <a:rPr sz="1700" spc="-30" dirty="0">
                <a:solidFill>
                  <a:srgbClr val="FFFFFF"/>
                </a:solidFill>
                <a:latin typeface="Lucida Sans Unicode"/>
                <a:cs typeface="Lucida Sans Unicode"/>
              </a:rPr>
              <a:t>U</a:t>
            </a:r>
            <a:r>
              <a:rPr sz="1700" spc="-70" dirty="0">
                <a:solidFill>
                  <a:srgbClr val="FFFFFF"/>
                </a:solidFill>
                <a:latin typeface="Lucida Sans Unicode"/>
                <a:cs typeface="Lucida Sans Unicode"/>
              </a:rPr>
              <a:t>D</a:t>
            </a:r>
            <a:r>
              <a:rPr sz="1700" spc="-60" dirty="0">
                <a:solidFill>
                  <a:srgbClr val="FFFFFF"/>
                </a:solidFill>
                <a:latin typeface="Lucida Sans Unicode"/>
                <a:cs typeface="Lucida Sans Unicode"/>
              </a:rPr>
              <a:t>Y</a:t>
            </a:r>
            <a:r>
              <a:rPr sz="1700" spc="-85" dirty="0">
                <a:solidFill>
                  <a:srgbClr val="FFFFFF"/>
                </a:solidFill>
                <a:latin typeface="Lucida Sans Unicode"/>
                <a:cs typeface="Lucida Sans Unicode"/>
              </a:rPr>
              <a:t> </a:t>
            </a:r>
            <a:r>
              <a:rPr sz="1700" spc="-175" dirty="0">
                <a:solidFill>
                  <a:srgbClr val="FFFFFF"/>
                </a:solidFill>
                <a:latin typeface="Lucida Sans Unicode"/>
                <a:cs typeface="Lucida Sans Unicode"/>
              </a:rPr>
              <a:t>:</a:t>
            </a:r>
            <a:r>
              <a:rPr sz="1700" spc="-85" dirty="0">
                <a:solidFill>
                  <a:srgbClr val="FFFFFF"/>
                </a:solidFill>
                <a:latin typeface="Lucida Sans Unicode"/>
                <a:cs typeface="Lucida Sans Unicode"/>
              </a:rPr>
              <a:t> </a:t>
            </a:r>
            <a:r>
              <a:rPr sz="1700" spc="-75" dirty="0">
                <a:solidFill>
                  <a:srgbClr val="FFFFFF"/>
                </a:solidFill>
                <a:latin typeface="Lucida Sans Unicode"/>
                <a:cs typeface="Lucida Sans Unicode"/>
              </a:rPr>
              <a:t>3</a:t>
            </a:r>
            <a:r>
              <a:rPr sz="1700" spc="-65" dirty="0">
                <a:solidFill>
                  <a:srgbClr val="FFFFFF"/>
                </a:solidFill>
                <a:latin typeface="Lucida Sans Unicode"/>
                <a:cs typeface="Lucida Sans Unicode"/>
              </a:rPr>
              <a:t>r</a:t>
            </a:r>
            <a:r>
              <a:rPr sz="1700" spc="85" dirty="0">
                <a:solidFill>
                  <a:srgbClr val="FFFFFF"/>
                </a:solidFill>
                <a:latin typeface="Lucida Sans Unicode"/>
                <a:cs typeface="Lucida Sans Unicode"/>
              </a:rPr>
              <a:t>d</a:t>
            </a:r>
            <a:r>
              <a:rPr sz="1700" spc="-85" dirty="0">
                <a:solidFill>
                  <a:srgbClr val="FFFFFF"/>
                </a:solidFill>
                <a:latin typeface="Lucida Sans Unicode"/>
                <a:cs typeface="Lucida Sans Unicode"/>
              </a:rPr>
              <a:t> </a:t>
            </a:r>
            <a:r>
              <a:rPr sz="1700" spc="-65" dirty="0">
                <a:solidFill>
                  <a:srgbClr val="FFFFFF"/>
                </a:solidFill>
                <a:latin typeface="Lucida Sans Unicode"/>
                <a:cs typeface="Lucida Sans Unicode"/>
              </a:rPr>
              <a:t>Y</a:t>
            </a:r>
            <a:r>
              <a:rPr sz="1700" spc="110" dirty="0">
                <a:solidFill>
                  <a:srgbClr val="FFFFFF"/>
                </a:solidFill>
                <a:latin typeface="Lucida Sans Unicode"/>
                <a:cs typeface="Lucida Sans Unicode"/>
              </a:rPr>
              <a:t>e</a:t>
            </a:r>
            <a:r>
              <a:rPr sz="1700" spc="210" dirty="0">
                <a:solidFill>
                  <a:srgbClr val="FFFFFF"/>
                </a:solidFill>
                <a:latin typeface="Lucida Sans Unicode"/>
                <a:cs typeface="Lucida Sans Unicode"/>
              </a:rPr>
              <a:t>a</a:t>
            </a:r>
            <a:r>
              <a:rPr sz="1700" spc="-50" dirty="0">
                <a:solidFill>
                  <a:srgbClr val="FFFFFF"/>
                </a:solidFill>
                <a:latin typeface="Lucida Sans Unicode"/>
                <a:cs typeface="Lucida Sans Unicode"/>
              </a:rPr>
              <a:t>r  </a:t>
            </a:r>
            <a:r>
              <a:rPr sz="1700" spc="85" dirty="0">
                <a:solidFill>
                  <a:srgbClr val="FFFFFF"/>
                </a:solidFill>
                <a:latin typeface="Lucida Sans Unicode"/>
                <a:cs typeface="Lucida Sans Unicode"/>
              </a:rPr>
              <a:t>S</a:t>
            </a:r>
            <a:r>
              <a:rPr sz="1700" spc="-50" dirty="0">
                <a:solidFill>
                  <a:srgbClr val="FFFFFF"/>
                </a:solidFill>
                <a:latin typeface="Lucida Sans Unicode"/>
                <a:cs typeface="Lucida Sans Unicode"/>
              </a:rPr>
              <a:t>E</a:t>
            </a:r>
            <a:r>
              <a:rPr sz="1700" spc="5" dirty="0">
                <a:solidFill>
                  <a:srgbClr val="FFFFFF"/>
                </a:solidFill>
                <a:latin typeface="Lucida Sans Unicode"/>
                <a:cs typeface="Lucida Sans Unicode"/>
              </a:rPr>
              <a:t>M</a:t>
            </a:r>
            <a:r>
              <a:rPr sz="1700" spc="-50" dirty="0">
                <a:solidFill>
                  <a:srgbClr val="FFFFFF"/>
                </a:solidFill>
                <a:latin typeface="Lucida Sans Unicode"/>
                <a:cs typeface="Lucida Sans Unicode"/>
              </a:rPr>
              <a:t>E</a:t>
            </a:r>
            <a:r>
              <a:rPr sz="1700" spc="85" dirty="0">
                <a:solidFill>
                  <a:srgbClr val="FFFFFF"/>
                </a:solidFill>
                <a:latin typeface="Lucida Sans Unicode"/>
                <a:cs typeface="Lucida Sans Unicode"/>
              </a:rPr>
              <a:t>S</a:t>
            </a:r>
            <a:r>
              <a:rPr sz="1700" spc="-155" dirty="0">
                <a:solidFill>
                  <a:srgbClr val="FFFFFF"/>
                </a:solidFill>
                <a:latin typeface="Lucida Sans Unicode"/>
                <a:cs typeface="Lucida Sans Unicode"/>
              </a:rPr>
              <a:t>T</a:t>
            </a:r>
            <a:r>
              <a:rPr sz="1700" spc="-50" dirty="0">
                <a:solidFill>
                  <a:srgbClr val="FFFFFF"/>
                </a:solidFill>
                <a:latin typeface="Lucida Sans Unicode"/>
                <a:cs typeface="Lucida Sans Unicode"/>
              </a:rPr>
              <a:t>E</a:t>
            </a:r>
            <a:r>
              <a:rPr sz="1700" spc="-35" dirty="0">
                <a:solidFill>
                  <a:srgbClr val="FFFFFF"/>
                </a:solidFill>
                <a:latin typeface="Lucida Sans Unicode"/>
                <a:cs typeface="Lucida Sans Unicode"/>
              </a:rPr>
              <a:t>R</a:t>
            </a:r>
            <a:r>
              <a:rPr sz="1700" spc="-85" dirty="0">
                <a:solidFill>
                  <a:srgbClr val="FFFFFF"/>
                </a:solidFill>
                <a:latin typeface="Lucida Sans Unicode"/>
                <a:cs typeface="Lucida Sans Unicode"/>
              </a:rPr>
              <a:t> </a:t>
            </a:r>
            <a:r>
              <a:rPr sz="1700" spc="-175" dirty="0">
                <a:solidFill>
                  <a:srgbClr val="FFFFFF"/>
                </a:solidFill>
                <a:latin typeface="Lucida Sans Unicode"/>
                <a:cs typeface="Lucida Sans Unicode"/>
              </a:rPr>
              <a:t>:</a:t>
            </a:r>
            <a:r>
              <a:rPr sz="1700" spc="-85" dirty="0">
                <a:solidFill>
                  <a:srgbClr val="FFFFFF"/>
                </a:solidFill>
                <a:latin typeface="Lucida Sans Unicode"/>
                <a:cs typeface="Lucida Sans Unicode"/>
              </a:rPr>
              <a:t> </a:t>
            </a:r>
            <a:r>
              <a:rPr sz="1700" dirty="0">
                <a:solidFill>
                  <a:srgbClr val="FFFFFF"/>
                </a:solidFill>
                <a:latin typeface="Lucida Sans Unicode"/>
                <a:cs typeface="Lucida Sans Unicode"/>
              </a:rPr>
              <a:t>5</a:t>
            </a:r>
            <a:endParaRPr sz="1700">
              <a:latin typeface="Lucida Sans Unicode"/>
              <a:cs typeface="Lucida Sans Unicode"/>
            </a:endParaRPr>
          </a:p>
        </p:txBody>
      </p:sp>
      <p:sp>
        <p:nvSpPr>
          <p:cNvPr id="22" name="object 22"/>
          <p:cNvSpPr txBox="1"/>
          <p:nvPr/>
        </p:nvSpPr>
        <p:spPr>
          <a:xfrm>
            <a:off x="11899034" y="5653886"/>
            <a:ext cx="3760470" cy="403860"/>
          </a:xfrm>
          <a:prstGeom prst="rect">
            <a:avLst/>
          </a:prstGeom>
        </p:spPr>
        <p:txBody>
          <a:bodyPr vert="horz" wrap="square" lIns="0" tIns="16510" rIns="0" bIns="0" rtlCol="0">
            <a:spAutoFit/>
          </a:bodyPr>
          <a:lstStyle/>
          <a:p>
            <a:pPr marL="12700">
              <a:lnSpc>
                <a:spcPct val="100000"/>
              </a:lnSpc>
              <a:spcBef>
                <a:spcPts val="130"/>
              </a:spcBef>
            </a:pPr>
            <a:r>
              <a:rPr sz="2450" b="1" spc="220" dirty="0">
                <a:solidFill>
                  <a:srgbClr val="FFFFFF"/>
                </a:solidFill>
                <a:latin typeface="Trebuchet MS"/>
                <a:cs typeface="Trebuchet MS"/>
              </a:rPr>
              <a:t>DO</a:t>
            </a:r>
            <a:r>
              <a:rPr sz="2450" b="1" spc="445" dirty="0">
                <a:solidFill>
                  <a:srgbClr val="FFFFFF"/>
                </a:solidFill>
                <a:latin typeface="Trebuchet MS"/>
                <a:cs typeface="Trebuchet MS"/>
              </a:rPr>
              <a:t>M</a:t>
            </a:r>
            <a:r>
              <a:rPr sz="2450" b="1" spc="275" dirty="0">
                <a:solidFill>
                  <a:srgbClr val="FFFFFF"/>
                </a:solidFill>
                <a:latin typeface="Trebuchet MS"/>
                <a:cs typeface="Trebuchet MS"/>
              </a:rPr>
              <a:t>A</a:t>
            </a:r>
            <a:r>
              <a:rPr sz="2450" b="1" spc="-215" dirty="0">
                <a:solidFill>
                  <a:srgbClr val="FFFFFF"/>
                </a:solidFill>
                <a:latin typeface="Trebuchet MS"/>
                <a:cs typeface="Trebuchet MS"/>
              </a:rPr>
              <a:t> </a:t>
            </a:r>
            <a:r>
              <a:rPr sz="2450" b="1" spc="100" dirty="0">
                <a:solidFill>
                  <a:srgbClr val="FFFFFF"/>
                </a:solidFill>
                <a:latin typeface="Trebuchet MS"/>
                <a:cs typeface="Trebuchet MS"/>
              </a:rPr>
              <a:t>P</a:t>
            </a:r>
            <a:r>
              <a:rPr sz="2450" b="1" spc="270" dirty="0">
                <a:solidFill>
                  <a:srgbClr val="FFFFFF"/>
                </a:solidFill>
                <a:latin typeface="Trebuchet MS"/>
                <a:cs typeface="Trebuchet MS"/>
              </a:rPr>
              <a:t>A</a:t>
            </a:r>
            <a:r>
              <a:rPr sz="2450" b="1" spc="280" dirty="0">
                <a:solidFill>
                  <a:srgbClr val="FFFFFF"/>
                </a:solidFill>
                <a:latin typeface="Trebuchet MS"/>
                <a:cs typeface="Trebuchet MS"/>
              </a:rPr>
              <a:t>V</a:t>
            </a:r>
            <a:r>
              <a:rPr sz="2450" b="1" spc="270" dirty="0">
                <a:solidFill>
                  <a:srgbClr val="FFFFFF"/>
                </a:solidFill>
                <a:latin typeface="Trebuchet MS"/>
                <a:cs typeface="Trebuchet MS"/>
              </a:rPr>
              <a:t>A</a:t>
            </a:r>
            <a:r>
              <a:rPr sz="2450" b="1" spc="225" dirty="0">
                <a:solidFill>
                  <a:srgbClr val="FFFFFF"/>
                </a:solidFill>
                <a:latin typeface="Trebuchet MS"/>
                <a:cs typeface="Trebuchet MS"/>
              </a:rPr>
              <a:t>N</a:t>
            </a:r>
            <a:r>
              <a:rPr sz="2450" b="1" spc="-215" dirty="0">
                <a:solidFill>
                  <a:srgbClr val="FFFFFF"/>
                </a:solidFill>
                <a:latin typeface="Trebuchet MS"/>
                <a:cs typeface="Trebuchet MS"/>
              </a:rPr>
              <a:t> </a:t>
            </a:r>
            <a:r>
              <a:rPr sz="2450" b="1" spc="265" dirty="0">
                <a:solidFill>
                  <a:srgbClr val="FFFFFF"/>
                </a:solidFill>
                <a:latin typeface="Trebuchet MS"/>
                <a:cs typeface="Trebuchet MS"/>
              </a:rPr>
              <a:t>S</a:t>
            </a:r>
            <a:r>
              <a:rPr sz="2450" b="1" spc="114" dirty="0">
                <a:solidFill>
                  <a:srgbClr val="FFFFFF"/>
                </a:solidFill>
                <a:latin typeface="Trebuchet MS"/>
                <a:cs typeface="Trebuchet MS"/>
              </a:rPr>
              <a:t>R</a:t>
            </a:r>
            <a:r>
              <a:rPr sz="2450" b="1" spc="40" dirty="0">
                <a:solidFill>
                  <a:srgbClr val="FFFFFF"/>
                </a:solidFill>
                <a:latin typeface="Trebuchet MS"/>
                <a:cs typeface="Trebuchet MS"/>
              </a:rPr>
              <a:t>I</a:t>
            </a:r>
            <a:r>
              <a:rPr sz="2450" b="1" spc="220" dirty="0">
                <a:solidFill>
                  <a:srgbClr val="FFFFFF"/>
                </a:solidFill>
                <a:latin typeface="Trebuchet MS"/>
                <a:cs typeface="Trebuchet MS"/>
              </a:rPr>
              <a:t>N</a:t>
            </a:r>
            <a:r>
              <a:rPr sz="2450" b="1" spc="40" dirty="0">
                <a:solidFill>
                  <a:srgbClr val="FFFFFF"/>
                </a:solidFill>
                <a:latin typeface="Trebuchet MS"/>
                <a:cs typeface="Trebuchet MS"/>
              </a:rPr>
              <a:t>I</a:t>
            </a:r>
            <a:r>
              <a:rPr sz="2450" b="1" spc="280" dirty="0">
                <a:solidFill>
                  <a:srgbClr val="FFFFFF"/>
                </a:solidFill>
                <a:latin typeface="Trebuchet MS"/>
                <a:cs typeface="Trebuchet MS"/>
              </a:rPr>
              <a:t>V</a:t>
            </a:r>
            <a:r>
              <a:rPr sz="2450" b="1" spc="270" dirty="0">
                <a:solidFill>
                  <a:srgbClr val="FFFFFF"/>
                </a:solidFill>
                <a:latin typeface="Trebuchet MS"/>
                <a:cs typeface="Trebuchet MS"/>
              </a:rPr>
              <a:t>AS</a:t>
            </a:r>
            <a:endParaRPr sz="2450">
              <a:latin typeface="Trebuchet MS"/>
              <a:cs typeface="Trebuchet MS"/>
            </a:endParaRPr>
          </a:p>
        </p:txBody>
      </p:sp>
      <p:sp>
        <p:nvSpPr>
          <p:cNvPr id="23" name="object 23"/>
          <p:cNvSpPr txBox="1"/>
          <p:nvPr/>
        </p:nvSpPr>
        <p:spPr>
          <a:xfrm>
            <a:off x="12820639" y="1450550"/>
            <a:ext cx="3175000" cy="2214880"/>
          </a:xfrm>
          <a:prstGeom prst="rect">
            <a:avLst/>
          </a:prstGeom>
        </p:spPr>
        <p:txBody>
          <a:bodyPr vert="horz" wrap="square" lIns="0" tIns="14604" rIns="0" bIns="0" rtlCol="0">
            <a:spAutoFit/>
          </a:bodyPr>
          <a:lstStyle/>
          <a:p>
            <a:pPr marL="12700">
              <a:lnSpc>
                <a:spcPct val="100000"/>
              </a:lnSpc>
              <a:spcBef>
                <a:spcPts val="114"/>
              </a:spcBef>
            </a:pPr>
            <a:r>
              <a:rPr sz="2400" b="1" spc="254" dirty="0">
                <a:solidFill>
                  <a:srgbClr val="FFFFFF"/>
                </a:solidFill>
                <a:latin typeface="Trebuchet MS"/>
                <a:cs typeface="Trebuchet MS"/>
              </a:rPr>
              <a:t>A</a:t>
            </a:r>
            <a:r>
              <a:rPr sz="2400" b="1" spc="110" dirty="0">
                <a:solidFill>
                  <a:srgbClr val="FFFFFF"/>
                </a:solidFill>
                <a:latin typeface="Trebuchet MS"/>
                <a:cs typeface="Trebuchet MS"/>
              </a:rPr>
              <a:t>J</a:t>
            </a:r>
            <a:r>
              <a:rPr sz="2400" b="1" spc="254" dirty="0">
                <a:solidFill>
                  <a:srgbClr val="FFFFFF"/>
                </a:solidFill>
                <a:latin typeface="Trebuchet MS"/>
                <a:cs typeface="Trebuchet MS"/>
              </a:rPr>
              <a:t>A</a:t>
            </a:r>
            <a:r>
              <a:rPr sz="2400" b="1" spc="145" dirty="0">
                <a:solidFill>
                  <a:srgbClr val="FFFFFF"/>
                </a:solidFill>
                <a:latin typeface="Trebuchet MS"/>
                <a:cs typeface="Trebuchet MS"/>
              </a:rPr>
              <a:t>Y</a:t>
            </a:r>
            <a:r>
              <a:rPr sz="2400" b="1" spc="-215" dirty="0">
                <a:solidFill>
                  <a:srgbClr val="FFFFFF"/>
                </a:solidFill>
                <a:latin typeface="Trebuchet MS"/>
                <a:cs typeface="Trebuchet MS"/>
              </a:rPr>
              <a:t> </a:t>
            </a:r>
            <a:r>
              <a:rPr sz="2400" b="1" spc="250" dirty="0">
                <a:solidFill>
                  <a:srgbClr val="FFFFFF"/>
                </a:solidFill>
                <a:latin typeface="Trebuchet MS"/>
                <a:cs typeface="Trebuchet MS"/>
              </a:rPr>
              <a:t>S</a:t>
            </a:r>
            <a:r>
              <a:rPr sz="2400" b="1" spc="254" dirty="0">
                <a:solidFill>
                  <a:srgbClr val="FFFFFF"/>
                </a:solidFill>
                <a:latin typeface="Trebuchet MS"/>
                <a:cs typeface="Trebuchet MS"/>
              </a:rPr>
              <a:t>A</a:t>
            </a:r>
            <a:r>
              <a:rPr sz="2400" b="1" spc="195" dirty="0">
                <a:solidFill>
                  <a:srgbClr val="FFFFFF"/>
                </a:solidFill>
                <a:latin typeface="Trebuchet MS"/>
                <a:cs typeface="Trebuchet MS"/>
              </a:rPr>
              <a:t>K</a:t>
            </a:r>
            <a:r>
              <a:rPr sz="2400" b="1" spc="35" dirty="0">
                <a:solidFill>
                  <a:srgbClr val="FFFFFF"/>
                </a:solidFill>
                <a:latin typeface="Trebuchet MS"/>
                <a:cs typeface="Trebuchet MS"/>
              </a:rPr>
              <a:t>I</a:t>
            </a:r>
            <a:r>
              <a:rPr sz="2400" b="1" spc="-180" dirty="0">
                <a:solidFill>
                  <a:srgbClr val="FFFFFF"/>
                </a:solidFill>
                <a:latin typeface="Trebuchet MS"/>
                <a:cs typeface="Trebuchet MS"/>
              </a:rPr>
              <a:t>L</a:t>
            </a:r>
            <a:r>
              <a:rPr sz="2400" b="1" spc="40" dirty="0">
                <a:solidFill>
                  <a:srgbClr val="FFFFFF"/>
                </a:solidFill>
                <a:latin typeface="Trebuchet MS"/>
                <a:cs typeface="Trebuchet MS"/>
              </a:rPr>
              <a:t>I</a:t>
            </a:r>
            <a:endParaRPr sz="2400">
              <a:latin typeface="Trebuchet MS"/>
              <a:cs typeface="Trebuchet MS"/>
            </a:endParaRPr>
          </a:p>
          <a:p>
            <a:pPr marL="12700" marR="5080">
              <a:lnSpc>
                <a:spcPct val="114599"/>
              </a:lnSpc>
              <a:spcBef>
                <a:spcPts val="2990"/>
              </a:spcBef>
            </a:pPr>
            <a:r>
              <a:rPr sz="1650" spc="65" dirty="0">
                <a:solidFill>
                  <a:srgbClr val="FFFFFF"/>
                </a:solidFill>
                <a:latin typeface="Lucida Sans Unicode"/>
                <a:cs typeface="Lucida Sans Unicode"/>
              </a:rPr>
              <a:t>B</a:t>
            </a:r>
            <a:r>
              <a:rPr sz="1650" spc="-35" dirty="0">
                <a:solidFill>
                  <a:srgbClr val="FFFFFF"/>
                </a:solidFill>
                <a:latin typeface="Lucida Sans Unicode"/>
                <a:cs typeface="Lucida Sans Unicode"/>
              </a:rPr>
              <a:t>R</a:t>
            </a:r>
            <a:r>
              <a:rPr sz="1650" spc="-20" dirty="0">
                <a:solidFill>
                  <a:srgbClr val="FFFFFF"/>
                </a:solidFill>
                <a:latin typeface="Lucida Sans Unicode"/>
                <a:cs typeface="Lucida Sans Unicode"/>
              </a:rPr>
              <a:t>A</a:t>
            </a:r>
            <a:r>
              <a:rPr sz="1650" spc="-55" dirty="0">
                <a:solidFill>
                  <a:srgbClr val="FFFFFF"/>
                </a:solidFill>
                <a:latin typeface="Lucida Sans Unicode"/>
                <a:cs typeface="Lucida Sans Unicode"/>
              </a:rPr>
              <a:t>N</a:t>
            </a:r>
            <a:r>
              <a:rPr sz="1650" spc="140" dirty="0">
                <a:solidFill>
                  <a:srgbClr val="FFFFFF"/>
                </a:solidFill>
                <a:latin typeface="Lucida Sans Unicode"/>
                <a:cs typeface="Lucida Sans Unicode"/>
              </a:rPr>
              <a:t>C</a:t>
            </a:r>
            <a:r>
              <a:rPr sz="1650" spc="-60" dirty="0">
                <a:solidFill>
                  <a:srgbClr val="FFFFFF"/>
                </a:solidFill>
                <a:latin typeface="Lucida Sans Unicode"/>
                <a:cs typeface="Lucida Sans Unicode"/>
              </a:rPr>
              <a:t>H</a:t>
            </a:r>
            <a:r>
              <a:rPr sz="1650" spc="-80" dirty="0">
                <a:solidFill>
                  <a:srgbClr val="FFFFFF"/>
                </a:solidFill>
                <a:latin typeface="Lucida Sans Unicode"/>
                <a:cs typeface="Lucida Sans Unicode"/>
              </a:rPr>
              <a:t> </a:t>
            </a:r>
            <a:r>
              <a:rPr sz="1650" spc="-170" dirty="0">
                <a:solidFill>
                  <a:srgbClr val="FFFFFF"/>
                </a:solidFill>
                <a:latin typeface="Lucida Sans Unicode"/>
                <a:cs typeface="Lucida Sans Unicode"/>
              </a:rPr>
              <a:t>:</a:t>
            </a:r>
            <a:r>
              <a:rPr sz="1650" spc="-80" dirty="0">
                <a:solidFill>
                  <a:srgbClr val="FFFFFF"/>
                </a:solidFill>
                <a:latin typeface="Lucida Sans Unicode"/>
                <a:cs typeface="Lucida Sans Unicode"/>
              </a:rPr>
              <a:t> </a:t>
            </a:r>
            <a:r>
              <a:rPr sz="1650" spc="-20" dirty="0">
                <a:solidFill>
                  <a:srgbClr val="FFFFFF"/>
                </a:solidFill>
                <a:latin typeface="Lucida Sans Unicode"/>
                <a:cs typeface="Lucida Sans Unicode"/>
              </a:rPr>
              <a:t>A</a:t>
            </a:r>
            <a:r>
              <a:rPr sz="1650" spc="-60" dirty="0">
                <a:solidFill>
                  <a:srgbClr val="FFFFFF"/>
                </a:solidFill>
                <a:latin typeface="Lucida Sans Unicode"/>
                <a:cs typeface="Lucida Sans Unicode"/>
              </a:rPr>
              <a:t>r</a:t>
            </a:r>
            <a:r>
              <a:rPr sz="1650" spc="-15" dirty="0">
                <a:solidFill>
                  <a:srgbClr val="FFFFFF"/>
                </a:solidFill>
                <a:latin typeface="Lucida Sans Unicode"/>
                <a:cs typeface="Lucida Sans Unicode"/>
              </a:rPr>
              <a:t>t</a:t>
            </a:r>
            <a:r>
              <a:rPr sz="1650" spc="-70" dirty="0">
                <a:solidFill>
                  <a:srgbClr val="FFFFFF"/>
                </a:solidFill>
                <a:latin typeface="Lucida Sans Unicode"/>
                <a:cs typeface="Lucida Sans Unicode"/>
              </a:rPr>
              <a:t>i</a:t>
            </a:r>
            <a:r>
              <a:rPr sz="1650" spc="-60" dirty="0">
                <a:solidFill>
                  <a:srgbClr val="FFFFFF"/>
                </a:solidFill>
                <a:latin typeface="Lucida Sans Unicode"/>
                <a:cs typeface="Lucida Sans Unicode"/>
              </a:rPr>
              <a:t>f</a:t>
            </a:r>
            <a:r>
              <a:rPr sz="1650" spc="-70" dirty="0">
                <a:solidFill>
                  <a:srgbClr val="FFFFFF"/>
                </a:solidFill>
                <a:latin typeface="Lucida Sans Unicode"/>
                <a:cs typeface="Lucida Sans Unicode"/>
              </a:rPr>
              <a:t>i</a:t>
            </a:r>
            <a:r>
              <a:rPr sz="1650" spc="160" dirty="0">
                <a:solidFill>
                  <a:srgbClr val="FFFFFF"/>
                </a:solidFill>
                <a:latin typeface="Lucida Sans Unicode"/>
                <a:cs typeface="Lucida Sans Unicode"/>
              </a:rPr>
              <a:t>c</a:t>
            </a:r>
            <a:r>
              <a:rPr sz="1650" spc="-70" dirty="0">
                <a:solidFill>
                  <a:srgbClr val="FFFFFF"/>
                </a:solidFill>
                <a:latin typeface="Lucida Sans Unicode"/>
                <a:cs typeface="Lucida Sans Unicode"/>
              </a:rPr>
              <a:t>i</a:t>
            </a:r>
            <a:r>
              <a:rPr sz="1650" spc="210" dirty="0">
                <a:solidFill>
                  <a:srgbClr val="FFFFFF"/>
                </a:solidFill>
                <a:latin typeface="Lucida Sans Unicode"/>
                <a:cs typeface="Lucida Sans Unicode"/>
              </a:rPr>
              <a:t>a</a:t>
            </a:r>
            <a:r>
              <a:rPr sz="1650" spc="-70" dirty="0">
                <a:solidFill>
                  <a:srgbClr val="FFFFFF"/>
                </a:solidFill>
                <a:latin typeface="Lucida Sans Unicode"/>
                <a:cs typeface="Lucida Sans Unicode"/>
              </a:rPr>
              <a:t>l</a:t>
            </a:r>
            <a:r>
              <a:rPr sz="1650" spc="-80" dirty="0">
                <a:solidFill>
                  <a:srgbClr val="FFFFFF"/>
                </a:solidFill>
                <a:latin typeface="Lucida Sans Unicode"/>
                <a:cs typeface="Lucida Sans Unicode"/>
              </a:rPr>
              <a:t> </a:t>
            </a:r>
            <a:r>
              <a:rPr sz="1650" spc="-65" dirty="0">
                <a:solidFill>
                  <a:srgbClr val="FFFFFF"/>
                </a:solidFill>
                <a:latin typeface="Lucida Sans Unicode"/>
                <a:cs typeface="Lucida Sans Unicode"/>
              </a:rPr>
              <a:t>I</a:t>
            </a:r>
            <a:r>
              <a:rPr sz="1650" spc="35" dirty="0">
                <a:solidFill>
                  <a:srgbClr val="FFFFFF"/>
                </a:solidFill>
                <a:latin typeface="Lucida Sans Unicode"/>
                <a:cs typeface="Lucida Sans Unicode"/>
              </a:rPr>
              <a:t>n</a:t>
            </a:r>
            <a:r>
              <a:rPr sz="1650" spc="-15" dirty="0">
                <a:solidFill>
                  <a:srgbClr val="FFFFFF"/>
                </a:solidFill>
                <a:latin typeface="Lucida Sans Unicode"/>
                <a:cs typeface="Lucida Sans Unicode"/>
              </a:rPr>
              <a:t>t</a:t>
            </a:r>
            <a:r>
              <a:rPr sz="1650" spc="110" dirty="0">
                <a:solidFill>
                  <a:srgbClr val="FFFFFF"/>
                </a:solidFill>
                <a:latin typeface="Lucida Sans Unicode"/>
                <a:cs typeface="Lucida Sans Unicode"/>
              </a:rPr>
              <a:t>e</a:t>
            </a:r>
            <a:r>
              <a:rPr sz="1650" spc="-70" dirty="0">
                <a:solidFill>
                  <a:srgbClr val="FFFFFF"/>
                </a:solidFill>
                <a:latin typeface="Lucida Sans Unicode"/>
                <a:cs typeface="Lucida Sans Unicode"/>
              </a:rPr>
              <a:t>lli</a:t>
            </a:r>
            <a:r>
              <a:rPr sz="1650" spc="90" dirty="0">
                <a:solidFill>
                  <a:srgbClr val="FFFFFF"/>
                </a:solidFill>
                <a:latin typeface="Lucida Sans Unicode"/>
                <a:cs typeface="Lucida Sans Unicode"/>
              </a:rPr>
              <a:t>g</a:t>
            </a:r>
            <a:r>
              <a:rPr sz="1650" spc="110" dirty="0">
                <a:solidFill>
                  <a:srgbClr val="FFFFFF"/>
                </a:solidFill>
                <a:latin typeface="Lucida Sans Unicode"/>
                <a:cs typeface="Lucida Sans Unicode"/>
              </a:rPr>
              <a:t>e</a:t>
            </a:r>
            <a:r>
              <a:rPr sz="1650" spc="35" dirty="0">
                <a:solidFill>
                  <a:srgbClr val="FFFFFF"/>
                </a:solidFill>
                <a:latin typeface="Lucida Sans Unicode"/>
                <a:cs typeface="Lucida Sans Unicode"/>
              </a:rPr>
              <a:t>n</a:t>
            </a:r>
            <a:r>
              <a:rPr sz="1650" spc="160" dirty="0">
                <a:solidFill>
                  <a:srgbClr val="FFFFFF"/>
                </a:solidFill>
                <a:latin typeface="Lucida Sans Unicode"/>
                <a:cs typeface="Lucida Sans Unicode"/>
              </a:rPr>
              <a:t>c</a:t>
            </a:r>
            <a:r>
              <a:rPr sz="1650" spc="80" dirty="0">
                <a:solidFill>
                  <a:srgbClr val="FFFFFF"/>
                </a:solidFill>
                <a:latin typeface="Lucida Sans Unicode"/>
                <a:cs typeface="Lucida Sans Unicode"/>
              </a:rPr>
              <a:t>e  </a:t>
            </a:r>
            <a:r>
              <a:rPr sz="1650" spc="85" dirty="0">
                <a:solidFill>
                  <a:srgbClr val="FFFFFF"/>
                </a:solidFill>
                <a:latin typeface="Lucida Sans Unicode"/>
                <a:cs typeface="Lucida Sans Unicode"/>
              </a:rPr>
              <a:t>S</a:t>
            </a:r>
            <a:r>
              <a:rPr sz="1650" spc="-45" dirty="0">
                <a:solidFill>
                  <a:srgbClr val="FFFFFF"/>
                </a:solidFill>
                <a:latin typeface="Lucida Sans Unicode"/>
                <a:cs typeface="Lucida Sans Unicode"/>
              </a:rPr>
              <a:t>E</a:t>
            </a:r>
            <a:r>
              <a:rPr sz="1650" spc="140" dirty="0">
                <a:solidFill>
                  <a:srgbClr val="FFFFFF"/>
                </a:solidFill>
                <a:latin typeface="Lucida Sans Unicode"/>
                <a:cs typeface="Lucida Sans Unicode"/>
              </a:rPr>
              <a:t>C</a:t>
            </a:r>
            <a:r>
              <a:rPr sz="1650" spc="-150" dirty="0">
                <a:solidFill>
                  <a:srgbClr val="FFFFFF"/>
                </a:solidFill>
                <a:latin typeface="Lucida Sans Unicode"/>
                <a:cs typeface="Lucida Sans Unicode"/>
              </a:rPr>
              <a:t>T</a:t>
            </a:r>
            <a:r>
              <a:rPr sz="1650" spc="-65" dirty="0">
                <a:solidFill>
                  <a:srgbClr val="FFFFFF"/>
                </a:solidFill>
                <a:latin typeface="Lucida Sans Unicode"/>
                <a:cs typeface="Lucida Sans Unicode"/>
              </a:rPr>
              <a:t>I</a:t>
            </a:r>
            <a:r>
              <a:rPr sz="1650" spc="25" dirty="0">
                <a:solidFill>
                  <a:srgbClr val="FFFFFF"/>
                </a:solidFill>
                <a:latin typeface="Lucida Sans Unicode"/>
                <a:cs typeface="Lucida Sans Unicode"/>
              </a:rPr>
              <a:t>O</a:t>
            </a:r>
            <a:r>
              <a:rPr sz="1650" spc="-50" dirty="0">
                <a:solidFill>
                  <a:srgbClr val="FFFFFF"/>
                </a:solidFill>
                <a:latin typeface="Lucida Sans Unicode"/>
                <a:cs typeface="Lucida Sans Unicode"/>
              </a:rPr>
              <a:t>N</a:t>
            </a:r>
            <a:r>
              <a:rPr sz="1650" spc="-80" dirty="0">
                <a:solidFill>
                  <a:srgbClr val="FFFFFF"/>
                </a:solidFill>
                <a:latin typeface="Lucida Sans Unicode"/>
                <a:cs typeface="Lucida Sans Unicode"/>
              </a:rPr>
              <a:t> </a:t>
            </a:r>
            <a:r>
              <a:rPr sz="1650" spc="-170" dirty="0">
                <a:solidFill>
                  <a:srgbClr val="FFFFFF"/>
                </a:solidFill>
                <a:latin typeface="Lucida Sans Unicode"/>
                <a:cs typeface="Lucida Sans Unicode"/>
              </a:rPr>
              <a:t>:</a:t>
            </a:r>
            <a:r>
              <a:rPr sz="1650" spc="-80" dirty="0">
                <a:solidFill>
                  <a:srgbClr val="FFFFFF"/>
                </a:solidFill>
                <a:latin typeface="Lucida Sans Unicode"/>
                <a:cs typeface="Lucida Sans Unicode"/>
              </a:rPr>
              <a:t> </a:t>
            </a:r>
            <a:r>
              <a:rPr sz="1650" spc="70" dirty="0">
                <a:solidFill>
                  <a:srgbClr val="FFFFFF"/>
                </a:solidFill>
                <a:latin typeface="Lucida Sans Unicode"/>
                <a:cs typeface="Lucida Sans Unicode"/>
              </a:rPr>
              <a:t>B</a:t>
            </a:r>
            <a:endParaRPr sz="1650">
              <a:latin typeface="Lucida Sans Unicode"/>
              <a:cs typeface="Lucida Sans Unicode"/>
            </a:endParaRPr>
          </a:p>
          <a:p>
            <a:pPr marL="12700">
              <a:lnSpc>
                <a:spcPct val="100000"/>
              </a:lnSpc>
              <a:spcBef>
                <a:spcPts val="290"/>
              </a:spcBef>
            </a:pPr>
            <a:r>
              <a:rPr sz="1650" spc="-35" dirty="0">
                <a:solidFill>
                  <a:srgbClr val="FFFFFF"/>
                </a:solidFill>
                <a:latin typeface="Lucida Sans Unicode"/>
                <a:cs typeface="Lucida Sans Unicode"/>
              </a:rPr>
              <a:t>R</a:t>
            </a:r>
            <a:r>
              <a:rPr sz="1650" spc="-45" dirty="0">
                <a:solidFill>
                  <a:srgbClr val="FFFFFF"/>
                </a:solidFill>
                <a:latin typeface="Lucida Sans Unicode"/>
                <a:cs typeface="Lucida Sans Unicode"/>
              </a:rPr>
              <a:t>E</a:t>
            </a:r>
            <a:r>
              <a:rPr sz="1650" spc="105" dirty="0">
                <a:solidFill>
                  <a:srgbClr val="FFFFFF"/>
                </a:solidFill>
                <a:latin typeface="Lucida Sans Unicode"/>
                <a:cs typeface="Lucida Sans Unicode"/>
              </a:rPr>
              <a:t>G</a:t>
            </a:r>
            <a:r>
              <a:rPr sz="1650" spc="-80" dirty="0">
                <a:solidFill>
                  <a:srgbClr val="FFFFFF"/>
                </a:solidFill>
                <a:latin typeface="Lucida Sans Unicode"/>
                <a:cs typeface="Lucida Sans Unicode"/>
              </a:rPr>
              <a:t> </a:t>
            </a:r>
            <a:r>
              <a:rPr sz="1650" spc="-55" dirty="0">
                <a:solidFill>
                  <a:srgbClr val="FFFFFF"/>
                </a:solidFill>
                <a:latin typeface="Lucida Sans Unicode"/>
                <a:cs typeface="Lucida Sans Unicode"/>
              </a:rPr>
              <a:t>N</a:t>
            </a:r>
            <a:r>
              <a:rPr sz="1650" spc="55" dirty="0">
                <a:solidFill>
                  <a:srgbClr val="FFFFFF"/>
                </a:solidFill>
                <a:latin typeface="Lucida Sans Unicode"/>
                <a:cs typeface="Lucida Sans Unicode"/>
              </a:rPr>
              <a:t>o</a:t>
            </a:r>
            <a:r>
              <a:rPr sz="1650" spc="-80" dirty="0">
                <a:solidFill>
                  <a:srgbClr val="FFFFFF"/>
                </a:solidFill>
                <a:latin typeface="Lucida Sans Unicode"/>
                <a:cs typeface="Lucida Sans Unicode"/>
              </a:rPr>
              <a:t> </a:t>
            </a:r>
            <a:r>
              <a:rPr sz="1650" spc="-170" dirty="0">
                <a:solidFill>
                  <a:srgbClr val="FFFFFF"/>
                </a:solidFill>
                <a:latin typeface="Lucida Sans Unicode"/>
                <a:cs typeface="Lucida Sans Unicode"/>
              </a:rPr>
              <a:t>:</a:t>
            </a:r>
            <a:r>
              <a:rPr sz="1650" spc="-80" dirty="0">
                <a:solidFill>
                  <a:srgbClr val="FFFFFF"/>
                </a:solidFill>
                <a:latin typeface="Lucida Sans Unicode"/>
                <a:cs typeface="Lucida Sans Unicode"/>
              </a:rPr>
              <a:t> </a:t>
            </a:r>
            <a:r>
              <a:rPr sz="1650" spc="-35" dirty="0">
                <a:solidFill>
                  <a:srgbClr val="FFFFFF"/>
                </a:solidFill>
                <a:latin typeface="Lucida Sans Unicode"/>
                <a:cs typeface="Lucida Sans Unicode"/>
              </a:rPr>
              <a:t>R</a:t>
            </a:r>
            <a:r>
              <a:rPr sz="1650" spc="-20" dirty="0">
                <a:solidFill>
                  <a:srgbClr val="FFFFFF"/>
                </a:solidFill>
                <a:latin typeface="Lucida Sans Unicode"/>
                <a:cs typeface="Lucida Sans Unicode"/>
              </a:rPr>
              <a:t>A</a:t>
            </a:r>
            <a:r>
              <a:rPr sz="1650" spc="-90" dirty="0">
                <a:solidFill>
                  <a:srgbClr val="FFFFFF"/>
                </a:solidFill>
                <a:latin typeface="Lucida Sans Unicode"/>
                <a:cs typeface="Lucida Sans Unicode"/>
              </a:rPr>
              <a:t>2</a:t>
            </a:r>
            <a:r>
              <a:rPr sz="1650" dirty="0">
                <a:solidFill>
                  <a:srgbClr val="FFFFFF"/>
                </a:solidFill>
                <a:latin typeface="Lucida Sans Unicode"/>
                <a:cs typeface="Lucida Sans Unicode"/>
              </a:rPr>
              <a:t>0</a:t>
            </a:r>
            <a:r>
              <a:rPr sz="1650" spc="-509" dirty="0">
                <a:solidFill>
                  <a:srgbClr val="FFFFFF"/>
                </a:solidFill>
                <a:latin typeface="Lucida Sans Unicode"/>
                <a:cs typeface="Lucida Sans Unicode"/>
              </a:rPr>
              <a:t>11</a:t>
            </a:r>
            <a:r>
              <a:rPr sz="1650" dirty="0">
                <a:solidFill>
                  <a:srgbClr val="FFFFFF"/>
                </a:solidFill>
                <a:latin typeface="Lucida Sans Unicode"/>
                <a:cs typeface="Lucida Sans Unicode"/>
              </a:rPr>
              <a:t>04</a:t>
            </a:r>
            <a:r>
              <a:rPr sz="1650" spc="-140" dirty="0">
                <a:solidFill>
                  <a:srgbClr val="FFFFFF"/>
                </a:solidFill>
                <a:latin typeface="Lucida Sans Unicode"/>
                <a:cs typeface="Lucida Sans Unicode"/>
              </a:rPr>
              <a:t>7</a:t>
            </a:r>
            <a:r>
              <a:rPr sz="1650" dirty="0">
                <a:solidFill>
                  <a:srgbClr val="FFFFFF"/>
                </a:solidFill>
                <a:latin typeface="Lucida Sans Unicode"/>
                <a:cs typeface="Lucida Sans Unicode"/>
              </a:rPr>
              <a:t>0</a:t>
            </a:r>
            <a:r>
              <a:rPr sz="1650" spc="-509" dirty="0">
                <a:solidFill>
                  <a:srgbClr val="FFFFFF"/>
                </a:solidFill>
                <a:latin typeface="Lucida Sans Unicode"/>
                <a:cs typeface="Lucida Sans Unicode"/>
              </a:rPr>
              <a:t>1</a:t>
            </a:r>
            <a:r>
              <a:rPr sz="1650" dirty="0">
                <a:solidFill>
                  <a:srgbClr val="FFFFFF"/>
                </a:solidFill>
                <a:latin typeface="Lucida Sans Unicode"/>
                <a:cs typeface="Lucida Sans Unicode"/>
              </a:rPr>
              <a:t>0</a:t>
            </a:r>
            <a:r>
              <a:rPr sz="1650" spc="-509" dirty="0">
                <a:solidFill>
                  <a:srgbClr val="FFFFFF"/>
                </a:solidFill>
                <a:latin typeface="Lucida Sans Unicode"/>
                <a:cs typeface="Lucida Sans Unicode"/>
              </a:rPr>
              <a:t>11</a:t>
            </a:r>
            <a:r>
              <a:rPr sz="1650" spc="5" dirty="0">
                <a:solidFill>
                  <a:srgbClr val="FFFFFF"/>
                </a:solidFill>
                <a:latin typeface="Lucida Sans Unicode"/>
                <a:cs typeface="Lucida Sans Unicode"/>
              </a:rPr>
              <a:t>4</a:t>
            </a:r>
            <a:endParaRPr sz="1650">
              <a:latin typeface="Lucida Sans Unicode"/>
              <a:cs typeface="Lucida Sans Unicode"/>
            </a:endParaRPr>
          </a:p>
          <a:p>
            <a:pPr marL="12700" marR="1457960">
              <a:lnSpc>
                <a:spcPct val="114599"/>
              </a:lnSpc>
            </a:pPr>
            <a:r>
              <a:rPr sz="1650" spc="85" dirty="0">
                <a:solidFill>
                  <a:srgbClr val="FFFFFF"/>
                </a:solidFill>
                <a:latin typeface="Lucida Sans Unicode"/>
                <a:cs typeface="Lucida Sans Unicode"/>
              </a:rPr>
              <a:t>S</a:t>
            </a:r>
            <a:r>
              <a:rPr sz="1650" spc="-150" dirty="0">
                <a:solidFill>
                  <a:srgbClr val="FFFFFF"/>
                </a:solidFill>
                <a:latin typeface="Lucida Sans Unicode"/>
                <a:cs typeface="Lucida Sans Unicode"/>
              </a:rPr>
              <a:t>T</a:t>
            </a:r>
            <a:r>
              <a:rPr sz="1650" spc="-25" dirty="0">
                <a:solidFill>
                  <a:srgbClr val="FFFFFF"/>
                </a:solidFill>
                <a:latin typeface="Lucida Sans Unicode"/>
                <a:cs typeface="Lucida Sans Unicode"/>
              </a:rPr>
              <a:t>U</a:t>
            </a:r>
            <a:r>
              <a:rPr sz="1650" spc="-65" dirty="0">
                <a:solidFill>
                  <a:srgbClr val="FFFFFF"/>
                </a:solidFill>
                <a:latin typeface="Lucida Sans Unicode"/>
                <a:cs typeface="Lucida Sans Unicode"/>
              </a:rPr>
              <a:t>D</a:t>
            </a:r>
            <a:r>
              <a:rPr sz="1650" spc="-55" dirty="0">
                <a:solidFill>
                  <a:srgbClr val="FFFFFF"/>
                </a:solidFill>
                <a:latin typeface="Lucida Sans Unicode"/>
                <a:cs typeface="Lucida Sans Unicode"/>
              </a:rPr>
              <a:t>Y</a:t>
            </a:r>
            <a:r>
              <a:rPr sz="1650" spc="-80" dirty="0">
                <a:solidFill>
                  <a:srgbClr val="FFFFFF"/>
                </a:solidFill>
                <a:latin typeface="Lucida Sans Unicode"/>
                <a:cs typeface="Lucida Sans Unicode"/>
              </a:rPr>
              <a:t> </a:t>
            </a:r>
            <a:r>
              <a:rPr sz="1650" spc="-170" dirty="0">
                <a:solidFill>
                  <a:srgbClr val="FFFFFF"/>
                </a:solidFill>
                <a:latin typeface="Lucida Sans Unicode"/>
                <a:cs typeface="Lucida Sans Unicode"/>
              </a:rPr>
              <a:t>:</a:t>
            </a:r>
            <a:r>
              <a:rPr sz="1650" spc="-80" dirty="0">
                <a:solidFill>
                  <a:srgbClr val="FFFFFF"/>
                </a:solidFill>
                <a:latin typeface="Lucida Sans Unicode"/>
                <a:cs typeface="Lucida Sans Unicode"/>
              </a:rPr>
              <a:t> </a:t>
            </a:r>
            <a:r>
              <a:rPr sz="1650" spc="-65" dirty="0">
                <a:solidFill>
                  <a:srgbClr val="FFFFFF"/>
                </a:solidFill>
                <a:latin typeface="Lucida Sans Unicode"/>
                <a:cs typeface="Lucida Sans Unicode"/>
              </a:rPr>
              <a:t>3</a:t>
            </a:r>
            <a:r>
              <a:rPr sz="1650" spc="-60" dirty="0">
                <a:solidFill>
                  <a:srgbClr val="FFFFFF"/>
                </a:solidFill>
                <a:latin typeface="Lucida Sans Unicode"/>
                <a:cs typeface="Lucida Sans Unicode"/>
              </a:rPr>
              <a:t>r</a:t>
            </a:r>
            <a:r>
              <a:rPr sz="1650" spc="90" dirty="0">
                <a:solidFill>
                  <a:srgbClr val="FFFFFF"/>
                </a:solidFill>
                <a:latin typeface="Lucida Sans Unicode"/>
                <a:cs typeface="Lucida Sans Unicode"/>
              </a:rPr>
              <a:t>d</a:t>
            </a:r>
            <a:r>
              <a:rPr sz="1650" spc="-80" dirty="0">
                <a:solidFill>
                  <a:srgbClr val="FFFFFF"/>
                </a:solidFill>
                <a:latin typeface="Lucida Sans Unicode"/>
                <a:cs typeface="Lucida Sans Unicode"/>
              </a:rPr>
              <a:t> </a:t>
            </a:r>
            <a:r>
              <a:rPr sz="1650" spc="-60" dirty="0">
                <a:solidFill>
                  <a:srgbClr val="FFFFFF"/>
                </a:solidFill>
                <a:latin typeface="Lucida Sans Unicode"/>
                <a:cs typeface="Lucida Sans Unicode"/>
              </a:rPr>
              <a:t>Y</a:t>
            </a:r>
            <a:r>
              <a:rPr sz="1650" spc="110" dirty="0">
                <a:solidFill>
                  <a:srgbClr val="FFFFFF"/>
                </a:solidFill>
                <a:latin typeface="Lucida Sans Unicode"/>
                <a:cs typeface="Lucida Sans Unicode"/>
              </a:rPr>
              <a:t>e</a:t>
            </a:r>
            <a:r>
              <a:rPr sz="1650" spc="210" dirty="0">
                <a:solidFill>
                  <a:srgbClr val="FFFFFF"/>
                </a:solidFill>
                <a:latin typeface="Lucida Sans Unicode"/>
                <a:cs typeface="Lucida Sans Unicode"/>
              </a:rPr>
              <a:t>a</a:t>
            </a:r>
            <a:r>
              <a:rPr sz="1650" spc="-45" dirty="0">
                <a:solidFill>
                  <a:srgbClr val="FFFFFF"/>
                </a:solidFill>
                <a:latin typeface="Lucida Sans Unicode"/>
                <a:cs typeface="Lucida Sans Unicode"/>
              </a:rPr>
              <a:t>r  </a:t>
            </a:r>
            <a:r>
              <a:rPr sz="1650" spc="85" dirty="0">
                <a:solidFill>
                  <a:srgbClr val="FFFFFF"/>
                </a:solidFill>
                <a:latin typeface="Lucida Sans Unicode"/>
                <a:cs typeface="Lucida Sans Unicode"/>
              </a:rPr>
              <a:t>S</a:t>
            </a:r>
            <a:r>
              <a:rPr sz="1650" spc="-45" dirty="0">
                <a:solidFill>
                  <a:srgbClr val="FFFFFF"/>
                </a:solidFill>
                <a:latin typeface="Lucida Sans Unicode"/>
                <a:cs typeface="Lucida Sans Unicode"/>
              </a:rPr>
              <a:t>E</a:t>
            </a:r>
            <a:r>
              <a:rPr sz="1650" spc="10" dirty="0">
                <a:solidFill>
                  <a:srgbClr val="FFFFFF"/>
                </a:solidFill>
                <a:latin typeface="Lucida Sans Unicode"/>
                <a:cs typeface="Lucida Sans Unicode"/>
              </a:rPr>
              <a:t>M</a:t>
            </a:r>
            <a:r>
              <a:rPr sz="1650" spc="-45" dirty="0">
                <a:solidFill>
                  <a:srgbClr val="FFFFFF"/>
                </a:solidFill>
                <a:latin typeface="Lucida Sans Unicode"/>
                <a:cs typeface="Lucida Sans Unicode"/>
              </a:rPr>
              <a:t>E</a:t>
            </a:r>
            <a:r>
              <a:rPr sz="1650" spc="85" dirty="0">
                <a:solidFill>
                  <a:srgbClr val="FFFFFF"/>
                </a:solidFill>
                <a:latin typeface="Lucida Sans Unicode"/>
                <a:cs typeface="Lucida Sans Unicode"/>
              </a:rPr>
              <a:t>S</a:t>
            </a:r>
            <a:r>
              <a:rPr sz="1650" spc="-150" dirty="0">
                <a:solidFill>
                  <a:srgbClr val="FFFFFF"/>
                </a:solidFill>
                <a:latin typeface="Lucida Sans Unicode"/>
                <a:cs typeface="Lucida Sans Unicode"/>
              </a:rPr>
              <a:t>T</a:t>
            </a:r>
            <a:r>
              <a:rPr sz="1650" spc="-45" dirty="0">
                <a:solidFill>
                  <a:srgbClr val="FFFFFF"/>
                </a:solidFill>
                <a:latin typeface="Lucida Sans Unicode"/>
                <a:cs typeface="Lucida Sans Unicode"/>
              </a:rPr>
              <a:t>E</a:t>
            </a:r>
            <a:r>
              <a:rPr sz="1650" spc="-30" dirty="0">
                <a:solidFill>
                  <a:srgbClr val="FFFFFF"/>
                </a:solidFill>
                <a:latin typeface="Lucida Sans Unicode"/>
                <a:cs typeface="Lucida Sans Unicode"/>
              </a:rPr>
              <a:t>R</a:t>
            </a:r>
            <a:r>
              <a:rPr sz="1650" spc="-80" dirty="0">
                <a:solidFill>
                  <a:srgbClr val="FFFFFF"/>
                </a:solidFill>
                <a:latin typeface="Lucida Sans Unicode"/>
                <a:cs typeface="Lucida Sans Unicode"/>
              </a:rPr>
              <a:t> </a:t>
            </a:r>
            <a:r>
              <a:rPr sz="1650" spc="-170" dirty="0">
                <a:solidFill>
                  <a:srgbClr val="FFFFFF"/>
                </a:solidFill>
                <a:latin typeface="Lucida Sans Unicode"/>
                <a:cs typeface="Lucida Sans Unicode"/>
              </a:rPr>
              <a:t>:</a:t>
            </a:r>
            <a:r>
              <a:rPr sz="1650" spc="-80" dirty="0">
                <a:solidFill>
                  <a:srgbClr val="FFFFFF"/>
                </a:solidFill>
                <a:latin typeface="Lucida Sans Unicode"/>
                <a:cs typeface="Lucida Sans Unicode"/>
              </a:rPr>
              <a:t> </a:t>
            </a:r>
            <a:r>
              <a:rPr sz="1650" spc="5" dirty="0">
                <a:solidFill>
                  <a:srgbClr val="FFFFFF"/>
                </a:solidFill>
                <a:latin typeface="Lucida Sans Unicode"/>
                <a:cs typeface="Lucida Sans Unicode"/>
              </a:rPr>
              <a:t>5</a:t>
            </a:r>
            <a:endParaRPr sz="1650">
              <a:latin typeface="Lucida Sans Unicode"/>
              <a:cs typeface="Lucida Sans Unicode"/>
            </a:endParaRPr>
          </a:p>
        </p:txBody>
      </p:sp>
      <p:sp>
        <p:nvSpPr>
          <p:cNvPr id="24" name="object 24"/>
          <p:cNvSpPr txBox="1">
            <a:spLocks noGrp="1"/>
          </p:cNvSpPr>
          <p:nvPr>
            <p:ph type="title"/>
          </p:nvPr>
        </p:nvSpPr>
        <p:spPr>
          <a:xfrm>
            <a:off x="3262147" y="980046"/>
            <a:ext cx="6313170" cy="939800"/>
          </a:xfrm>
          <a:prstGeom prst="rect">
            <a:avLst/>
          </a:prstGeom>
        </p:spPr>
        <p:txBody>
          <a:bodyPr vert="horz" wrap="square" lIns="0" tIns="12700" rIns="0" bIns="0" rtlCol="0">
            <a:spAutoFit/>
          </a:bodyPr>
          <a:lstStyle/>
          <a:p>
            <a:pPr marL="12700">
              <a:lnSpc>
                <a:spcPct val="100000"/>
              </a:lnSpc>
              <a:spcBef>
                <a:spcPts val="100"/>
              </a:spcBef>
            </a:pPr>
            <a:r>
              <a:rPr sz="6000" spc="555" dirty="0"/>
              <a:t>TEAMMEMBER'S</a:t>
            </a:r>
            <a:endParaRPr sz="6000"/>
          </a:p>
        </p:txBody>
      </p:sp>
      <p:sp>
        <p:nvSpPr>
          <p:cNvPr id="25" name="object 25"/>
          <p:cNvSpPr txBox="1"/>
          <p:nvPr/>
        </p:nvSpPr>
        <p:spPr>
          <a:xfrm>
            <a:off x="7434237" y="9405235"/>
            <a:ext cx="10177780" cy="358140"/>
          </a:xfrm>
          <a:prstGeom prst="rect">
            <a:avLst/>
          </a:prstGeom>
        </p:spPr>
        <p:txBody>
          <a:bodyPr vert="horz" wrap="square" lIns="0" tIns="16510" rIns="0" bIns="0" rtlCol="0">
            <a:spAutoFit/>
          </a:bodyPr>
          <a:lstStyle/>
          <a:p>
            <a:pPr marL="12700">
              <a:lnSpc>
                <a:spcPct val="100000"/>
              </a:lnSpc>
              <a:spcBef>
                <a:spcPts val="130"/>
              </a:spcBef>
            </a:pPr>
            <a:r>
              <a:rPr sz="2150" u="heavy" spc="-25" dirty="0">
                <a:solidFill>
                  <a:srgbClr val="3C1C66"/>
                </a:solidFill>
                <a:uFill>
                  <a:solidFill>
                    <a:srgbClr val="3C1C66"/>
                  </a:solidFill>
                </a:uFill>
                <a:latin typeface="Lucida Sans Unicode"/>
                <a:cs typeface="Lucida Sans Unicode"/>
                <a:hlinkClick r:id="rId11"/>
              </a:rPr>
              <a:t>GITHUB</a:t>
            </a:r>
            <a:r>
              <a:rPr sz="2150" u="heavy" spc="-80" dirty="0">
                <a:solidFill>
                  <a:srgbClr val="3C1C66"/>
                </a:solidFill>
                <a:uFill>
                  <a:solidFill>
                    <a:srgbClr val="3C1C66"/>
                  </a:solidFill>
                </a:uFill>
                <a:latin typeface="Lucida Sans Unicode"/>
                <a:cs typeface="Lucida Sans Unicode"/>
                <a:hlinkClick r:id="rId11"/>
              </a:rPr>
              <a:t> </a:t>
            </a:r>
            <a:r>
              <a:rPr sz="2150" u="heavy" spc="35" dirty="0">
                <a:solidFill>
                  <a:srgbClr val="3C1C66"/>
                </a:solidFill>
                <a:uFill>
                  <a:solidFill>
                    <a:srgbClr val="3C1C66"/>
                  </a:solidFill>
                </a:uFill>
                <a:latin typeface="Lucida Sans Unicode"/>
                <a:cs typeface="Lucida Sans Unicode"/>
                <a:hlinkClick r:id="rId11"/>
              </a:rPr>
              <a:t>LINK:</a:t>
            </a:r>
            <a:r>
              <a:rPr sz="2150" spc="35" dirty="0">
                <a:solidFill>
                  <a:srgbClr val="3C1C66"/>
                </a:solidFill>
                <a:latin typeface="Lucida Sans Unicode"/>
                <a:cs typeface="Lucida Sans Unicode"/>
                <a:hlinkClick r:id="rId11"/>
              </a:rPr>
              <a:t>g</a:t>
            </a:r>
            <a:r>
              <a:rPr sz="2150" u="heavy" spc="35" dirty="0">
                <a:solidFill>
                  <a:srgbClr val="3C1C66"/>
                </a:solidFill>
                <a:uFill>
                  <a:solidFill>
                    <a:srgbClr val="3C1C66"/>
                  </a:solidFill>
                </a:uFill>
                <a:latin typeface="Lucida Sans Unicode"/>
                <a:cs typeface="Lucida Sans Unicode"/>
                <a:hlinkClick r:id="rId11"/>
              </a:rPr>
              <a:t>ithub.com/pavansrinivasdoma/Traffic-Signs-Recognization</a:t>
            </a:r>
            <a:endParaRPr sz="2150">
              <a:latin typeface="Lucida Sans Unicode"/>
              <a:cs typeface="Lucida Sans Unicod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BCCD-9E5A-105A-9604-E7AAB4D9FDF2}"/>
              </a:ext>
            </a:extLst>
          </p:cNvPr>
          <p:cNvSpPr>
            <a:spLocks noGrp="1"/>
          </p:cNvSpPr>
          <p:nvPr>
            <p:ph type="title"/>
          </p:nvPr>
        </p:nvSpPr>
        <p:spPr>
          <a:xfrm>
            <a:off x="1185027" y="4578279"/>
            <a:ext cx="15659848" cy="3262432"/>
          </a:xfrm>
        </p:spPr>
        <p:txBody>
          <a:bodyPr wrap="square" lIns="0" tIns="0" rIns="0" bIns="0" anchor="t">
            <a:spAutoFit/>
          </a:bodyPr>
          <a:lstStyle/>
          <a:p>
            <a:r>
              <a:rPr lang="en-US" dirty="0"/>
              <a:t>BY</a:t>
            </a:r>
            <a:br>
              <a:rPr lang="en-US" dirty="0"/>
            </a:br>
            <a:r>
              <a:rPr lang="en-US" dirty="0"/>
              <a:t>KOLISETTY ABHIRAM(RA2011030010218)</a:t>
            </a:r>
            <a:br>
              <a:rPr lang="en-US" dirty="0"/>
            </a:br>
            <a:r>
              <a:rPr lang="en-US" dirty="0"/>
              <a:t>YANDRA SREE SANTHOSH(RA2011030010214)</a:t>
            </a:r>
            <a:br>
              <a:rPr lang="en-US" dirty="0"/>
            </a:br>
            <a:r>
              <a:rPr lang="en-US" dirty="0"/>
              <a:t>SRIRAMULA PRANAV(RA2011030010212)</a:t>
            </a:r>
          </a:p>
        </p:txBody>
      </p:sp>
    </p:spTree>
    <p:extLst>
      <p:ext uri="{BB962C8B-B14F-4D97-AF65-F5344CB8AC3E}">
        <p14:creationId xmlns:p14="http://schemas.microsoft.com/office/powerpoint/2010/main" val="2835235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3512272" y="3101128"/>
              <a:ext cx="11260627" cy="3552825"/>
            </a:xfrm>
            <a:prstGeom prst="rect">
              <a:avLst/>
            </a:prstGeom>
          </p:spPr>
        </p:pic>
      </p:grpSp>
      <p:sp>
        <p:nvSpPr>
          <p:cNvPr id="5" name="object 5"/>
          <p:cNvSpPr txBox="1">
            <a:spLocks noGrp="1"/>
          </p:cNvSpPr>
          <p:nvPr>
            <p:ph type="title"/>
          </p:nvPr>
        </p:nvSpPr>
        <p:spPr>
          <a:xfrm>
            <a:off x="4378289" y="3864902"/>
            <a:ext cx="9531985" cy="1910080"/>
          </a:xfrm>
          <a:prstGeom prst="rect">
            <a:avLst/>
          </a:prstGeom>
        </p:spPr>
        <p:txBody>
          <a:bodyPr vert="horz" wrap="square" lIns="0" tIns="13970" rIns="0" bIns="0" rtlCol="0">
            <a:spAutoFit/>
          </a:bodyPr>
          <a:lstStyle/>
          <a:p>
            <a:pPr marL="12700">
              <a:lnSpc>
                <a:spcPct val="100000"/>
              </a:lnSpc>
              <a:spcBef>
                <a:spcPts val="110"/>
              </a:spcBef>
            </a:pPr>
            <a:r>
              <a:rPr sz="12350" spc="700" dirty="0">
                <a:solidFill>
                  <a:srgbClr val="FFFFFF"/>
                </a:solidFill>
              </a:rPr>
              <a:t>T</a:t>
            </a:r>
            <a:r>
              <a:rPr sz="12350" spc="775" dirty="0">
                <a:solidFill>
                  <a:srgbClr val="FFFFFF"/>
                </a:solidFill>
              </a:rPr>
              <a:t>H</a:t>
            </a:r>
            <a:r>
              <a:rPr sz="12350" spc="1415" dirty="0">
                <a:solidFill>
                  <a:srgbClr val="FFFFFF"/>
                </a:solidFill>
              </a:rPr>
              <a:t>A</a:t>
            </a:r>
            <a:r>
              <a:rPr sz="12350" spc="835" dirty="0">
                <a:solidFill>
                  <a:srgbClr val="FFFFFF"/>
                </a:solidFill>
              </a:rPr>
              <a:t>N</a:t>
            </a:r>
            <a:r>
              <a:rPr sz="12350" spc="900" dirty="0">
                <a:solidFill>
                  <a:srgbClr val="FFFFFF"/>
                </a:solidFill>
              </a:rPr>
              <a:t>K</a:t>
            </a:r>
            <a:r>
              <a:rPr sz="12350" spc="-855" dirty="0">
                <a:solidFill>
                  <a:srgbClr val="FFFFFF"/>
                </a:solidFill>
              </a:rPr>
              <a:t> </a:t>
            </a:r>
            <a:r>
              <a:rPr sz="12350" spc="1375" dirty="0">
                <a:solidFill>
                  <a:srgbClr val="FFFFFF"/>
                </a:solidFill>
              </a:rPr>
              <a:t>Y</a:t>
            </a:r>
            <a:r>
              <a:rPr sz="12350" spc="975" dirty="0">
                <a:solidFill>
                  <a:srgbClr val="FFFFFF"/>
                </a:solidFill>
              </a:rPr>
              <a:t>O</a:t>
            </a:r>
            <a:r>
              <a:rPr sz="12350" spc="645" dirty="0">
                <a:solidFill>
                  <a:srgbClr val="FFFFFF"/>
                </a:solidFill>
              </a:rPr>
              <a:t>U</a:t>
            </a:r>
            <a:endParaRPr sz="12350"/>
          </a:p>
        </p:txBody>
      </p:sp>
      <p:grpSp>
        <p:nvGrpSpPr>
          <p:cNvPr id="6" name="object 6"/>
          <p:cNvGrpSpPr/>
          <p:nvPr/>
        </p:nvGrpSpPr>
        <p:grpSpPr>
          <a:xfrm>
            <a:off x="1028700" y="734320"/>
            <a:ext cx="15288260" cy="7461250"/>
            <a:chOff x="1028700" y="734320"/>
            <a:chExt cx="15288260" cy="7461250"/>
          </a:xfrm>
        </p:grpSpPr>
        <p:pic>
          <p:nvPicPr>
            <p:cNvPr id="7" name="object 7"/>
            <p:cNvPicPr/>
            <p:nvPr/>
          </p:nvPicPr>
          <p:blipFill>
            <a:blip r:embed="rId4" cstate="print"/>
            <a:stretch>
              <a:fillRect/>
            </a:stretch>
          </p:blipFill>
          <p:spPr>
            <a:xfrm>
              <a:off x="1972514" y="3074183"/>
              <a:ext cx="635051" cy="635051"/>
            </a:xfrm>
            <a:prstGeom prst="rect">
              <a:avLst/>
            </a:prstGeom>
          </p:spPr>
        </p:pic>
        <p:pic>
          <p:nvPicPr>
            <p:cNvPr id="8" name="object 8"/>
            <p:cNvPicPr/>
            <p:nvPr/>
          </p:nvPicPr>
          <p:blipFill>
            <a:blip r:embed="rId5" cstate="print"/>
            <a:stretch>
              <a:fillRect/>
            </a:stretch>
          </p:blipFill>
          <p:spPr>
            <a:xfrm>
              <a:off x="15681441" y="3074183"/>
              <a:ext cx="635051" cy="635051"/>
            </a:xfrm>
            <a:prstGeom prst="rect">
              <a:avLst/>
            </a:prstGeom>
          </p:spPr>
        </p:pic>
        <p:pic>
          <p:nvPicPr>
            <p:cNvPr id="9" name="object 9"/>
            <p:cNvPicPr/>
            <p:nvPr/>
          </p:nvPicPr>
          <p:blipFill>
            <a:blip r:embed="rId6" cstate="print"/>
            <a:stretch>
              <a:fillRect/>
            </a:stretch>
          </p:blipFill>
          <p:spPr>
            <a:xfrm>
              <a:off x="12262549" y="7327781"/>
              <a:ext cx="869688" cy="867250"/>
            </a:xfrm>
            <a:prstGeom prst="rect">
              <a:avLst/>
            </a:prstGeom>
          </p:spPr>
        </p:pic>
        <p:pic>
          <p:nvPicPr>
            <p:cNvPr id="10" name="object 10"/>
            <p:cNvPicPr/>
            <p:nvPr/>
          </p:nvPicPr>
          <p:blipFill>
            <a:blip r:embed="rId7" cstate="print"/>
            <a:stretch>
              <a:fillRect/>
            </a:stretch>
          </p:blipFill>
          <p:spPr>
            <a:xfrm>
              <a:off x="15199997" y="6279372"/>
              <a:ext cx="438961" cy="438962"/>
            </a:xfrm>
            <a:prstGeom prst="rect">
              <a:avLst/>
            </a:prstGeom>
          </p:spPr>
        </p:pic>
        <p:pic>
          <p:nvPicPr>
            <p:cNvPr id="11" name="object 11"/>
            <p:cNvPicPr/>
            <p:nvPr/>
          </p:nvPicPr>
          <p:blipFill>
            <a:blip r:embed="rId8" cstate="print"/>
            <a:stretch>
              <a:fillRect/>
            </a:stretch>
          </p:blipFill>
          <p:spPr>
            <a:xfrm>
              <a:off x="5144496" y="1708378"/>
              <a:ext cx="872420" cy="869987"/>
            </a:xfrm>
            <a:prstGeom prst="rect">
              <a:avLst/>
            </a:prstGeom>
          </p:spPr>
        </p:pic>
        <p:sp>
          <p:nvSpPr>
            <p:cNvPr id="12" name="object 12"/>
            <p:cNvSpPr/>
            <p:nvPr/>
          </p:nvSpPr>
          <p:spPr>
            <a:xfrm>
              <a:off x="1028687" y="734326"/>
              <a:ext cx="954405" cy="257175"/>
            </a:xfrm>
            <a:custGeom>
              <a:avLst/>
              <a:gdLst/>
              <a:ahLst/>
              <a:cxnLst/>
              <a:rect l="l" t="t" r="r" b="b"/>
              <a:pathLst>
                <a:path w="954405" h="257175">
                  <a:moveTo>
                    <a:pt x="257175" y="128587"/>
                  </a:moveTo>
                  <a:lnTo>
                    <a:pt x="247078" y="78536"/>
                  </a:lnTo>
                  <a:lnTo>
                    <a:pt x="219519" y="37668"/>
                  </a:lnTo>
                  <a:lnTo>
                    <a:pt x="178650" y="10109"/>
                  </a:lnTo>
                  <a:lnTo>
                    <a:pt x="128587" y="0"/>
                  </a:lnTo>
                  <a:lnTo>
                    <a:pt x="78536" y="10109"/>
                  </a:lnTo>
                  <a:lnTo>
                    <a:pt x="37668" y="37668"/>
                  </a:lnTo>
                  <a:lnTo>
                    <a:pt x="10109" y="78536"/>
                  </a:lnTo>
                  <a:lnTo>
                    <a:pt x="0" y="128587"/>
                  </a:lnTo>
                  <a:lnTo>
                    <a:pt x="10109" y="178638"/>
                  </a:lnTo>
                  <a:lnTo>
                    <a:pt x="37668" y="219506"/>
                  </a:lnTo>
                  <a:lnTo>
                    <a:pt x="78536" y="247065"/>
                  </a:lnTo>
                  <a:lnTo>
                    <a:pt x="128587" y="257175"/>
                  </a:lnTo>
                  <a:lnTo>
                    <a:pt x="178650" y="247065"/>
                  </a:lnTo>
                  <a:lnTo>
                    <a:pt x="219519" y="219506"/>
                  </a:lnTo>
                  <a:lnTo>
                    <a:pt x="247078" y="178638"/>
                  </a:lnTo>
                  <a:lnTo>
                    <a:pt x="257175" y="128587"/>
                  </a:lnTo>
                  <a:close/>
                </a:path>
                <a:path w="954405" h="257175">
                  <a:moveTo>
                    <a:pt x="604710" y="128587"/>
                  </a:moveTo>
                  <a:lnTo>
                    <a:pt x="594601" y="78536"/>
                  </a:lnTo>
                  <a:lnTo>
                    <a:pt x="567042" y="37668"/>
                  </a:lnTo>
                  <a:lnTo>
                    <a:pt x="526173" y="10109"/>
                  </a:lnTo>
                  <a:lnTo>
                    <a:pt x="476123" y="0"/>
                  </a:lnTo>
                  <a:lnTo>
                    <a:pt x="426072" y="10109"/>
                  </a:lnTo>
                  <a:lnTo>
                    <a:pt x="385203" y="37668"/>
                  </a:lnTo>
                  <a:lnTo>
                    <a:pt x="357644" y="78536"/>
                  </a:lnTo>
                  <a:lnTo>
                    <a:pt x="347535" y="128587"/>
                  </a:lnTo>
                  <a:lnTo>
                    <a:pt x="357644" y="178638"/>
                  </a:lnTo>
                  <a:lnTo>
                    <a:pt x="385203" y="219506"/>
                  </a:lnTo>
                  <a:lnTo>
                    <a:pt x="426072" y="247065"/>
                  </a:lnTo>
                  <a:lnTo>
                    <a:pt x="476123" y="257175"/>
                  </a:lnTo>
                  <a:lnTo>
                    <a:pt x="526173" y="247065"/>
                  </a:lnTo>
                  <a:lnTo>
                    <a:pt x="567042" y="219506"/>
                  </a:lnTo>
                  <a:lnTo>
                    <a:pt x="594601" y="178638"/>
                  </a:lnTo>
                  <a:lnTo>
                    <a:pt x="604710" y="128587"/>
                  </a:lnTo>
                  <a:close/>
                </a:path>
                <a:path w="954405" h="257175">
                  <a:moveTo>
                    <a:pt x="954074" y="128587"/>
                  </a:moveTo>
                  <a:lnTo>
                    <a:pt x="943965" y="78536"/>
                  </a:lnTo>
                  <a:lnTo>
                    <a:pt x="916406" y="37668"/>
                  </a:lnTo>
                  <a:lnTo>
                    <a:pt x="875538" y="10109"/>
                  </a:lnTo>
                  <a:lnTo>
                    <a:pt x="825487" y="0"/>
                  </a:lnTo>
                  <a:lnTo>
                    <a:pt x="775436" y="10109"/>
                  </a:lnTo>
                  <a:lnTo>
                    <a:pt x="734568" y="37668"/>
                  </a:lnTo>
                  <a:lnTo>
                    <a:pt x="707009" y="78536"/>
                  </a:lnTo>
                  <a:lnTo>
                    <a:pt x="696899" y="128587"/>
                  </a:lnTo>
                  <a:lnTo>
                    <a:pt x="707009" y="178638"/>
                  </a:lnTo>
                  <a:lnTo>
                    <a:pt x="734568" y="219506"/>
                  </a:lnTo>
                  <a:lnTo>
                    <a:pt x="775436" y="247065"/>
                  </a:lnTo>
                  <a:lnTo>
                    <a:pt x="825487" y="257175"/>
                  </a:lnTo>
                  <a:lnTo>
                    <a:pt x="875538" y="247065"/>
                  </a:lnTo>
                  <a:lnTo>
                    <a:pt x="916406" y="219506"/>
                  </a:lnTo>
                  <a:lnTo>
                    <a:pt x="943965" y="178638"/>
                  </a:lnTo>
                  <a:lnTo>
                    <a:pt x="954074" y="128587"/>
                  </a:lnTo>
                  <a:close/>
                </a:path>
              </a:pathLst>
            </a:custGeom>
            <a:solidFill>
              <a:srgbClr val="FFFFFF"/>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5013" y="2054162"/>
            <a:ext cx="7048371" cy="7810500"/>
          </a:xfrm>
          <a:prstGeom prst="rect">
            <a:avLst/>
          </a:prstGeom>
        </p:spPr>
      </p:pic>
      <p:sp>
        <p:nvSpPr>
          <p:cNvPr id="3" name="object 3"/>
          <p:cNvSpPr txBox="1">
            <a:spLocks noGrp="1"/>
          </p:cNvSpPr>
          <p:nvPr>
            <p:ph type="title"/>
          </p:nvPr>
        </p:nvSpPr>
        <p:spPr>
          <a:xfrm>
            <a:off x="8354079" y="1821065"/>
            <a:ext cx="3305175" cy="1687830"/>
          </a:xfrm>
          <a:prstGeom prst="rect">
            <a:avLst/>
          </a:prstGeom>
        </p:spPr>
        <p:txBody>
          <a:bodyPr vert="horz" wrap="square" lIns="0" tIns="13335" rIns="0" bIns="0" rtlCol="0">
            <a:spAutoFit/>
          </a:bodyPr>
          <a:lstStyle/>
          <a:p>
            <a:pPr marL="12700">
              <a:lnSpc>
                <a:spcPct val="100000"/>
              </a:lnSpc>
              <a:spcBef>
                <a:spcPts val="105"/>
              </a:spcBef>
            </a:pPr>
            <a:r>
              <a:rPr sz="10900" spc="-2900" dirty="0">
                <a:latin typeface="Verdana"/>
                <a:cs typeface="Verdana"/>
              </a:rPr>
              <a:t>I</a:t>
            </a:r>
            <a:r>
              <a:rPr sz="10900" spc="-1125" dirty="0">
                <a:latin typeface="Verdana"/>
                <a:cs typeface="Verdana"/>
              </a:rPr>
              <a:t>D</a:t>
            </a:r>
            <a:r>
              <a:rPr sz="10900" spc="-775" dirty="0">
                <a:latin typeface="Verdana"/>
                <a:cs typeface="Verdana"/>
              </a:rPr>
              <a:t>E</a:t>
            </a:r>
            <a:r>
              <a:rPr sz="10900" spc="-310" dirty="0">
                <a:latin typeface="Verdana"/>
                <a:cs typeface="Verdana"/>
              </a:rPr>
              <a:t>A</a:t>
            </a:r>
            <a:endParaRPr sz="10900">
              <a:latin typeface="Verdana"/>
              <a:cs typeface="Verdana"/>
            </a:endParaRPr>
          </a:p>
        </p:txBody>
      </p:sp>
      <p:sp>
        <p:nvSpPr>
          <p:cNvPr id="4" name="object 4"/>
          <p:cNvSpPr txBox="1"/>
          <p:nvPr/>
        </p:nvSpPr>
        <p:spPr>
          <a:xfrm>
            <a:off x="8411229" y="3553594"/>
            <a:ext cx="8860155" cy="4311650"/>
          </a:xfrm>
          <a:prstGeom prst="rect">
            <a:avLst/>
          </a:prstGeom>
        </p:spPr>
        <p:txBody>
          <a:bodyPr vert="horz" wrap="square" lIns="0" tIns="12065" rIns="0" bIns="0" rtlCol="0">
            <a:spAutoFit/>
          </a:bodyPr>
          <a:lstStyle/>
          <a:p>
            <a:pPr marL="12700" marR="5080" indent="480059" algn="just">
              <a:lnSpc>
                <a:spcPct val="117200"/>
              </a:lnSpc>
              <a:spcBef>
                <a:spcPts val="95"/>
              </a:spcBef>
            </a:pPr>
            <a:r>
              <a:rPr sz="2400" spc="114" dirty="0">
                <a:solidFill>
                  <a:srgbClr val="3C1C66"/>
                </a:solidFill>
                <a:latin typeface="Lucida Sans Unicode"/>
                <a:cs typeface="Lucida Sans Unicode"/>
              </a:rPr>
              <a:t>Road </a:t>
            </a:r>
            <a:r>
              <a:rPr sz="2400" spc="25" dirty="0">
                <a:solidFill>
                  <a:srgbClr val="3C1C66"/>
                </a:solidFill>
                <a:latin typeface="Lucida Sans Unicode"/>
                <a:cs typeface="Lucida Sans Unicode"/>
              </a:rPr>
              <a:t>traffic </a:t>
            </a:r>
            <a:r>
              <a:rPr sz="2400" spc="114" dirty="0">
                <a:solidFill>
                  <a:srgbClr val="3C1C66"/>
                </a:solidFill>
                <a:latin typeface="Lucida Sans Unicode"/>
                <a:cs typeface="Lucida Sans Unicode"/>
              </a:rPr>
              <a:t>accidents </a:t>
            </a:r>
            <a:r>
              <a:rPr sz="2400" spc="130" dirty="0">
                <a:solidFill>
                  <a:srgbClr val="3C1C66"/>
                </a:solidFill>
                <a:latin typeface="Lucida Sans Unicode"/>
                <a:cs typeface="Lucida Sans Unicode"/>
              </a:rPr>
              <a:t>are </a:t>
            </a:r>
            <a:r>
              <a:rPr sz="2400" spc="35" dirty="0">
                <a:solidFill>
                  <a:srgbClr val="3C1C66"/>
                </a:solidFill>
                <a:latin typeface="Lucida Sans Unicode"/>
                <a:cs typeface="Lucida Sans Unicode"/>
              </a:rPr>
              <a:t>primarily </a:t>
            </a:r>
            <a:r>
              <a:rPr sz="2400" spc="155" dirty="0">
                <a:solidFill>
                  <a:srgbClr val="3C1C66"/>
                </a:solidFill>
                <a:latin typeface="Lucida Sans Unicode"/>
                <a:cs typeface="Lucida Sans Unicode"/>
              </a:rPr>
              <a:t>caused </a:t>
            </a:r>
            <a:r>
              <a:rPr sz="2400" spc="114" dirty="0">
                <a:solidFill>
                  <a:srgbClr val="3C1C66"/>
                </a:solidFill>
                <a:latin typeface="Lucida Sans Unicode"/>
                <a:cs typeface="Lucida Sans Unicode"/>
              </a:rPr>
              <a:t>by </a:t>
            </a:r>
            <a:r>
              <a:rPr sz="2400" spc="20" dirty="0">
                <a:solidFill>
                  <a:srgbClr val="3C1C66"/>
                </a:solidFill>
                <a:latin typeface="Lucida Sans Unicode"/>
                <a:cs typeface="Lucida Sans Unicode"/>
              </a:rPr>
              <a:t>driver </a:t>
            </a:r>
            <a:r>
              <a:rPr sz="2400" spc="-745" dirty="0">
                <a:solidFill>
                  <a:srgbClr val="3C1C66"/>
                </a:solidFill>
                <a:latin typeface="Lucida Sans Unicode"/>
                <a:cs typeface="Lucida Sans Unicode"/>
              </a:rPr>
              <a:t> </a:t>
            </a:r>
            <a:r>
              <a:rPr sz="2400" spc="-45" dirty="0">
                <a:solidFill>
                  <a:srgbClr val="3C1C66"/>
                </a:solidFill>
                <a:latin typeface="Lucida Sans Unicode"/>
                <a:cs typeface="Lucida Sans Unicode"/>
              </a:rPr>
              <a:t>error. </a:t>
            </a:r>
            <a:r>
              <a:rPr sz="2400" spc="85" dirty="0">
                <a:solidFill>
                  <a:srgbClr val="3C1C66"/>
                </a:solidFill>
                <a:latin typeface="Lucida Sans Unicode"/>
                <a:cs typeface="Lucida Sans Unicode"/>
              </a:rPr>
              <a:t>Safer </a:t>
            </a:r>
            <a:r>
              <a:rPr sz="2400" spc="90" dirty="0">
                <a:solidFill>
                  <a:srgbClr val="3C1C66"/>
                </a:solidFill>
                <a:latin typeface="Lucida Sans Unicode"/>
                <a:cs typeface="Lucida Sans Unicode"/>
              </a:rPr>
              <a:t>roads </a:t>
            </a:r>
            <a:r>
              <a:rPr sz="2400" spc="30" dirty="0">
                <a:solidFill>
                  <a:srgbClr val="3C1C66"/>
                </a:solidFill>
                <a:latin typeface="Lucida Sans Unicode"/>
                <a:cs typeface="Lucida Sans Unicode"/>
              </a:rPr>
              <a:t>infrastructure </a:t>
            </a:r>
            <a:r>
              <a:rPr sz="2400" spc="160" dirty="0">
                <a:solidFill>
                  <a:srgbClr val="3C1C66"/>
                </a:solidFill>
                <a:latin typeface="Lucida Sans Unicode"/>
                <a:cs typeface="Lucida Sans Unicode"/>
              </a:rPr>
              <a:t>and </a:t>
            </a:r>
            <a:r>
              <a:rPr sz="2400" spc="25" dirty="0">
                <a:solidFill>
                  <a:srgbClr val="3C1C66"/>
                </a:solidFill>
                <a:latin typeface="Lucida Sans Unicode"/>
                <a:cs typeface="Lucida Sans Unicode"/>
              </a:rPr>
              <a:t>facilities </a:t>
            </a:r>
            <a:r>
              <a:rPr sz="2400" spc="-50" dirty="0">
                <a:solidFill>
                  <a:srgbClr val="3C1C66"/>
                </a:solidFill>
                <a:latin typeface="Lucida Sans Unicode"/>
                <a:cs typeface="Lucida Sans Unicode"/>
              </a:rPr>
              <a:t>like </a:t>
            </a:r>
            <a:r>
              <a:rPr sz="2400" spc="25" dirty="0">
                <a:solidFill>
                  <a:srgbClr val="3C1C66"/>
                </a:solidFill>
                <a:latin typeface="Lucida Sans Unicode"/>
                <a:cs typeface="Lucida Sans Unicode"/>
              </a:rPr>
              <a:t>traffic </a:t>
            </a:r>
            <a:r>
              <a:rPr sz="2400" spc="30" dirty="0">
                <a:solidFill>
                  <a:srgbClr val="3C1C66"/>
                </a:solidFill>
                <a:latin typeface="Lucida Sans Unicode"/>
                <a:cs typeface="Lucida Sans Unicode"/>
              </a:rPr>
              <a:t> </a:t>
            </a:r>
            <a:r>
              <a:rPr sz="2400" spc="35" dirty="0">
                <a:solidFill>
                  <a:srgbClr val="3C1C66"/>
                </a:solidFill>
                <a:latin typeface="Lucida Sans Unicode"/>
                <a:cs typeface="Lucida Sans Unicode"/>
              </a:rPr>
              <a:t>signs</a:t>
            </a:r>
            <a:r>
              <a:rPr sz="2400" spc="50" dirty="0">
                <a:solidFill>
                  <a:srgbClr val="3C1C66"/>
                </a:solidFill>
                <a:latin typeface="Lucida Sans Unicode"/>
                <a:cs typeface="Lucida Sans Unicode"/>
              </a:rPr>
              <a:t> </a:t>
            </a:r>
            <a:r>
              <a:rPr sz="2400" spc="160" dirty="0">
                <a:solidFill>
                  <a:srgbClr val="3C1C66"/>
                </a:solidFill>
                <a:latin typeface="Lucida Sans Unicode"/>
                <a:cs typeface="Lucida Sans Unicode"/>
              </a:rPr>
              <a:t>and</a:t>
            </a:r>
            <a:r>
              <a:rPr sz="2400" spc="55" dirty="0">
                <a:solidFill>
                  <a:srgbClr val="3C1C66"/>
                </a:solidFill>
                <a:latin typeface="Lucida Sans Unicode"/>
                <a:cs typeface="Lucida Sans Unicode"/>
              </a:rPr>
              <a:t> signals</a:t>
            </a:r>
            <a:r>
              <a:rPr sz="2400" spc="50" dirty="0">
                <a:solidFill>
                  <a:srgbClr val="3C1C66"/>
                </a:solidFill>
                <a:latin typeface="Lucida Sans Unicode"/>
                <a:cs typeface="Lucida Sans Unicode"/>
              </a:rPr>
              <a:t> </a:t>
            </a:r>
            <a:r>
              <a:rPr sz="2400" spc="130" dirty="0">
                <a:solidFill>
                  <a:srgbClr val="3C1C66"/>
                </a:solidFill>
                <a:latin typeface="Lucida Sans Unicode"/>
                <a:cs typeface="Lucida Sans Unicode"/>
              </a:rPr>
              <a:t>are</a:t>
            </a:r>
            <a:r>
              <a:rPr sz="2400" spc="55" dirty="0">
                <a:solidFill>
                  <a:srgbClr val="3C1C66"/>
                </a:solidFill>
                <a:latin typeface="Lucida Sans Unicode"/>
                <a:cs typeface="Lucida Sans Unicode"/>
              </a:rPr>
              <a:t> </a:t>
            </a:r>
            <a:r>
              <a:rPr sz="2400" spc="-10" dirty="0">
                <a:solidFill>
                  <a:srgbClr val="3C1C66"/>
                </a:solidFill>
                <a:latin typeface="Lucida Sans Unicode"/>
                <a:cs typeface="Lucida Sans Unicode"/>
              </a:rPr>
              <a:t>built</a:t>
            </a:r>
            <a:r>
              <a:rPr sz="2400" spc="55" dirty="0">
                <a:solidFill>
                  <a:srgbClr val="3C1C66"/>
                </a:solidFill>
                <a:latin typeface="Lucida Sans Unicode"/>
                <a:cs typeface="Lucida Sans Unicode"/>
              </a:rPr>
              <a:t> </a:t>
            </a:r>
            <a:r>
              <a:rPr sz="2400" spc="25" dirty="0">
                <a:solidFill>
                  <a:srgbClr val="3C1C66"/>
                </a:solidFill>
                <a:latin typeface="Lucida Sans Unicode"/>
                <a:cs typeface="Lucida Sans Unicode"/>
              </a:rPr>
              <a:t>to</a:t>
            </a:r>
            <a:r>
              <a:rPr sz="2400" spc="50" dirty="0">
                <a:solidFill>
                  <a:srgbClr val="3C1C66"/>
                </a:solidFill>
                <a:latin typeface="Lucida Sans Unicode"/>
                <a:cs typeface="Lucida Sans Unicode"/>
              </a:rPr>
              <a:t> </a:t>
            </a:r>
            <a:r>
              <a:rPr sz="2400" spc="110" dirty="0">
                <a:solidFill>
                  <a:srgbClr val="3C1C66"/>
                </a:solidFill>
                <a:latin typeface="Lucida Sans Unicode"/>
                <a:cs typeface="Lucida Sans Unicode"/>
              </a:rPr>
              <a:t>aid</a:t>
            </a:r>
            <a:r>
              <a:rPr sz="2400" spc="55" dirty="0">
                <a:solidFill>
                  <a:srgbClr val="3C1C66"/>
                </a:solidFill>
                <a:latin typeface="Lucida Sans Unicode"/>
                <a:cs typeface="Lucida Sans Unicode"/>
              </a:rPr>
              <a:t> </a:t>
            </a:r>
            <a:r>
              <a:rPr sz="2400" spc="25" dirty="0">
                <a:solidFill>
                  <a:srgbClr val="3C1C66"/>
                </a:solidFill>
                <a:latin typeface="Lucida Sans Unicode"/>
                <a:cs typeface="Lucida Sans Unicode"/>
              </a:rPr>
              <a:t>drivers</a:t>
            </a:r>
            <a:r>
              <a:rPr sz="2400" spc="50" dirty="0">
                <a:solidFill>
                  <a:srgbClr val="3C1C66"/>
                </a:solidFill>
                <a:latin typeface="Lucida Sans Unicode"/>
                <a:cs typeface="Lucida Sans Unicode"/>
              </a:rPr>
              <a:t> </a:t>
            </a:r>
            <a:r>
              <a:rPr sz="2400" spc="65" dirty="0">
                <a:solidFill>
                  <a:srgbClr val="3C1C66"/>
                </a:solidFill>
                <a:latin typeface="Lucida Sans Unicode"/>
                <a:cs typeface="Lucida Sans Unicode"/>
              </a:rPr>
              <a:t>on</a:t>
            </a:r>
            <a:r>
              <a:rPr sz="2400" spc="55" dirty="0">
                <a:solidFill>
                  <a:srgbClr val="3C1C66"/>
                </a:solidFill>
                <a:latin typeface="Lucida Sans Unicode"/>
                <a:cs typeface="Lucida Sans Unicode"/>
              </a:rPr>
              <a:t> </a:t>
            </a:r>
            <a:r>
              <a:rPr sz="2400" spc="65" dirty="0">
                <a:solidFill>
                  <a:srgbClr val="3C1C66"/>
                </a:solidFill>
                <a:latin typeface="Lucida Sans Unicode"/>
                <a:cs typeface="Lucida Sans Unicode"/>
              </a:rPr>
              <a:t>the</a:t>
            </a:r>
            <a:r>
              <a:rPr sz="2400" spc="55" dirty="0">
                <a:solidFill>
                  <a:srgbClr val="3C1C66"/>
                </a:solidFill>
                <a:latin typeface="Lucida Sans Unicode"/>
                <a:cs typeface="Lucida Sans Unicode"/>
              </a:rPr>
              <a:t> </a:t>
            </a:r>
            <a:r>
              <a:rPr sz="2400" spc="35" dirty="0">
                <a:solidFill>
                  <a:srgbClr val="3C1C66"/>
                </a:solidFill>
                <a:latin typeface="Lucida Sans Unicode"/>
                <a:cs typeface="Lucida Sans Unicode"/>
              </a:rPr>
              <a:t>road.</a:t>
            </a:r>
            <a:r>
              <a:rPr sz="2400" spc="50" dirty="0">
                <a:solidFill>
                  <a:srgbClr val="3C1C66"/>
                </a:solidFill>
                <a:latin typeface="Lucida Sans Unicode"/>
                <a:cs typeface="Lucida Sans Unicode"/>
              </a:rPr>
              <a:t> </a:t>
            </a:r>
            <a:r>
              <a:rPr sz="2400" spc="45" dirty="0">
                <a:solidFill>
                  <a:srgbClr val="3C1C66"/>
                </a:solidFill>
                <a:latin typeface="Lucida Sans Unicode"/>
                <a:cs typeface="Lucida Sans Unicode"/>
              </a:rPr>
              <a:t>But </a:t>
            </a:r>
            <a:r>
              <a:rPr sz="2400" spc="-745" dirty="0">
                <a:solidFill>
                  <a:srgbClr val="3C1C66"/>
                </a:solidFill>
                <a:latin typeface="Lucida Sans Unicode"/>
                <a:cs typeface="Lucida Sans Unicode"/>
              </a:rPr>
              <a:t> </a:t>
            </a:r>
            <a:r>
              <a:rPr sz="2400" spc="85" dirty="0">
                <a:solidFill>
                  <a:srgbClr val="3C1C66"/>
                </a:solidFill>
                <a:latin typeface="Lucida Sans Unicode"/>
                <a:cs typeface="Lucida Sans Unicode"/>
              </a:rPr>
              <a:t>several </a:t>
            </a:r>
            <a:r>
              <a:rPr sz="2400" spc="65" dirty="0">
                <a:solidFill>
                  <a:srgbClr val="3C1C66"/>
                </a:solidFill>
                <a:latin typeface="Lucida Sans Unicode"/>
                <a:cs typeface="Lucida Sans Unicode"/>
              </a:rPr>
              <a:t>factors </a:t>
            </a:r>
            <a:r>
              <a:rPr sz="2400" spc="85" dirty="0">
                <a:solidFill>
                  <a:srgbClr val="3C1C66"/>
                </a:solidFill>
                <a:latin typeface="Lucida Sans Unicode"/>
                <a:cs typeface="Lucida Sans Unicode"/>
              </a:rPr>
              <a:t>affect </a:t>
            </a:r>
            <a:r>
              <a:rPr sz="2400" spc="65" dirty="0">
                <a:solidFill>
                  <a:srgbClr val="3C1C66"/>
                </a:solidFill>
                <a:latin typeface="Lucida Sans Unicode"/>
                <a:cs typeface="Lucida Sans Unicode"/>
              </a:rPr>
              <a:t>the </a:t>
            </a:r>
            <a:r>
              <a:rPr sz="2400" spc="125" dirty="0">
                <a:solidFill>
                  <a:srgbClr val="3C1C66"/>
                </a:solidFill>
                <a:latin typeface="Lucida Sans Unicode"/>
                <a:cs typeface="Lucida Sans Unicode"/>
              </a:rPr>
              <a:t>awareness </a:t>
            </a:r>
            <a:r>
              <a:rPr sz="2400" spc="-10" dirty="0">
                <a:solidFill>
                  <a:srgbClr val="3C1C66"/>
                </a:solidFill>
                <a:latin typeface="Lucida Sans Unicode"/>
                <a:cs typeface="Lucida Sans Unicode"/>
              </a:rPr>
              <a:t>of </a:t>
            </a:r>
            <a:r>
              <a:rPr sz="2400" spc="25" dirty="0">
                <a:solidFill>
                  <a:srgbClr val="3C1C66"/>
                </a:solidFill>
                <a:latin typeface="Lucida Sans Unicode"/>
                <a:cs typeface="Lucida Sans Unicode"/>
              </a:rPr>
              <a:t>drivers to traffic </a:t>
            </a:r>
            <a:r>
              <a:rPr sz="2400" spc="30" dirty="0">
                <a:solidFill>
                  <a:srgbClr val="3C1C66"/>
                </a:solidFill>
                <a:latin typeface="Lucida Sans Unicode"/>
                <a:cs typeface="Lucida Sans Unicode"/>
              </a:rPr>
              <a:t> </a:t>
            </a:r>
            <a:r>
              <a:rPr sz="2400" spc="35" dirty="0">
                <a:solidFill>
                  <a:srgbClr val="3C1C66"/>
                </a:solidFill>
                <a:latin typeface="Lucida Sans Unicode"/>
                <a:cs typeface="Lucida Sans Unicode"/>
              </a:rPr>
              <a:t>signs</a:t>
            </a:r>
            <a:r>
              <a:rPr sz="2400" spc="40" dirty="0">
                <a:solidFill>
                  <a:srgbClr val="3C1C66"/>
                </a:solidFill>
                <a:latin typeface="Lucida Sans Unicode"/>
                <a:cs typeface="Lucida Sans Unicode"/>
              </a:rPr>
              <a:t> including</a:t>
            </a:r>
            <a:r>
              <a:rPr sz="2400" spc="45" dirty="0">
                <a:solidFill>
                  <a:srgbClr val="3C1C66"/>
                </a:solidFill>
                <a:latin typeface="Lucida Sans Unicode"/>
                <a:cs typeface="Lucida Sans Unicode"/>
              </a:rPr>
              <a:t> </a:t>
            </a:r>
            <a:r>
              <a:rPr sz="2400" spc="50" dirty="0">
                <a:solidFill>
                  <a:srgbClr val="3C1C66"/>
                </a:solidFill>
                <a:latin typeface="Lucida Sans Unicode"/>
                <a:cs typeface="Lucida Sans Unicode"/>
              </a:rPr>
              <a:t>visual</a:t>
            </a:r>
            <a:r>
              <a:rPr sz="2400" spc="55" dirty="0">
                <a:solidFill>
                  <a:srgbClr val="3C1C66"/>
                </a:solidFill>
                <a:latin typeface="Lucida Sans Unicode"/>
                <a:cs typeface="Lucida Sans Unicode"/>
              </a:rPr>
              <a:t> </a:t>
            </a:r>
            <a:r>
              <a:rPr sz="2400" spc="10" dirty="0">
                <a:solidFill>
                  <a:srgbClr val="3C1C66"/>
                </a:solidFill>
                <a:latin typeface="Lucida Sans Unicode"/>
                <a:cs typeface="Lucida Sans Unicode"/>
              </a:rPr>
              <a:t>complexity,</a:t>
            </a:r>
            <a:r>
              <a:rPr sz="2400" spc="15" dirty="0">
                <a:solidFill>
                  <a:srgbClr val="3C1C66"/>
                </a:solidFill>
                <a:latin typeface="Lucida Sans Unicode"/>
                <a:cs typeface="Lucida Sans Unicode"/>
              </a:rPr>
              <a:t> </a:t>
            </a:r>
            <a:r>
              <a:rPr sz="2400" spc="70" dirty="0">
                <a:solidFill>
                  <a:srgbClr val="3C1C66"/>
                </a:solidFill>
                <a:latin typeface="Lucida Sans Unicode"/>
                <a:cs typeface="Lucida Sans Unicode"/>
              </a:rPr>
              <a:t>environmental </a:t>
            </a:r>
            <a:r>
              <a:rPr sz="2400" spc="75" dirty="0">
                <a:solidFill>
                  <a:srgbClr val="3C1C66"/>
                </a:solidFill>
                <a:latin typeface="Lucida Sans Unicode"/>
                <a:cs typeface="Lucida Sans Unicode"/>
              </a:rPr>
              <a:t> </a:t>
            </a:r>
            <a:r>
              <a:rPr sz="2400" spc="10" dirty="0">
                <a:solidFill>
                  <a:srgbClr val="3C1C66"/>
                </a:solidFill>
                <a:latin typeface="Lucida Sans Unicode"/>
                <a:cs typeface="Lucida Sans Unicode"/>
              </a:rPr>
              <a:t>condition,</a:t>
            </a:r>
            <a:r>
              <a:rPr sz="2400" spc="780" dirty="0">
                <a:solidFill>
                  <a:srgbClr val="3C1C66"/>
                </a:solidFill>
                <a:latin typeface="Lucida Sans Unicode"/>
                <a:cs typeface="Lucida Sans Unicode"/>
              </a:rPr>
              <a:t> </a:t>
            </a:r>
            <a:r>
              <a:rPr sz="2400" spc="160" dirty="0">
                <a:solidFill>
                  <a:srgbClr val="3C1C66"/>
                </a:solidFill>
                <a:latin typeface="Lucida Sans Unicode"/>
                <a:cs typeface="Lucida Sans Unicode"/>
              </a:rPr>
              <a:t>and</a:t>
            </a:r>
            <a:r>
              <a:rPr sz="2400" spc="165" dirty="0">
                <a:solidFill>
                  <a:srgbClr val="3C1C66"/>
                </a:solidFill>
                <a:latin typeface="Lucida Sans Unicode"/>
                <a:cs typeface="Lucida Sans Unicode"/>
              </a:rPr>
              <a:t> </a:t>
            </a:r>
            <a:r>
              <a:rPr sz="2400" spc="45" dirty="0">
                <a:solidFill>
                  <a:srgbClr val="3C1C66"/>
                </a:solidFill>
                <a:latin typeface="Lucida Sans Unicode"/>
                <a:cs typeface="Lucida Sans Unicode"/>
              </a:rPr>
              <a:t>poor</a:t>
            </a:r>
            <a:r>
              <a:rPr sz="2400" spc="50" dirty="0">
                <a:solidFill>
                  <a:srgbClr val="3C1C66"/>
                </a:solidFill>
                <a:latin typeface="Lucida Sans Unicode"/>
                <a:cs typeface="Lucida Sans Unicode"/>
              </a:rPr>
              <a:t> </a:t>
            </a:r>
            <a:r>
              <a:rPr sz="2400" spc="20" dirty="0">
                <a:solidFill>
                  <a:srgbClr val="3C1C66"/>
                </a:solidFill>
                <a:latin typeface="Lucida Sans Unicode"/>
                <a:cs typeface="Lucida Sans Unicode"/>
              </a:rPr>
              <a:t>driver</a:t>
            </a:r>
            <a:r>
              <a:rPr sz="2400" spc="25" dirty="0">
                <a:solidFill>
                  <a:srgbClr val="3C1C66"/>
                </a:solidFill>
                <a:latin typeface="Lucida Sans Unicode"/>
                <a:cs typeface="Lucida Sans Unicode"/>
              </a:rPr>
              <a:t> </a:t>
            </a:r>
            <a:r>
              <a:rPr sz="2400" spc="65" dirty="0">
                <a:solidFill>
                  <a:srgbClr val="3C1C66"/>
                </a:solidFill>
                <a:latin typeface="Lucida Sans Unicode"/>
                <a:cs typeface="Lucida Sans Unicode"/>
              </a:rPr>
              <a:t>education.</a:t>
            </a:r>
            <a:r>
              <a:rPr sz="2400" spc="70" dirty="0">
                <a:solidFill>
                  <a:srgbClr val="3C1C66"/>
                </a:solidFill>
                <a:latin typeface="Lucida Sans Unicode"/>
                <a:cs typeface="Lucida Sans Unicode"/>
              </a:rPr>
              <a:t> </a:t>
            </a:r>
            <a:r>
              <a:rPr sz="2400" spc="-55" dirty="0">
                <a:solidFill>
                  <a:srgbClr val="3C1C66"/>
                </a:solidFill>
                <a:latin typeface="Lucida Sans Unicode"/>
                <a:cs typeface="Lucida Sans Unicode"/>
              </a:rPr>
              <a:t>This</a:t>
            </a:r>
            <a:r>
              <a:rPr sz="2400" spc="-50" dirty="0">
                <a:solidFill>
                  <a:srgbClr val="3C1C66"/>
                </a:solidFill>
                <a:latin typeface="Lucida Sans Unicode"/>
                <a:cs typeface="Lucida Sans Unicode"/>
              </a:rPr>
              <a:t> </a:t>
            </a:r>
            <a:r>
              <a:rPr sz="2400" spc="60" dirty="0">
                <a:solidFill>
                  <a:srgbClr val="3C1C66"/>
                </a:solidFill>
                <a:latin typeface="Lucida Sans Unicode"/>
                <a:cs typeface="Lucida Sans Unicode"/>
              </a:rPr>
              <a:t>study </a:t>
            </a:r>
            <a:r>
              <a:rPr sz="2400" spc="65" dirty="0">
                <a:solidFill>
                  <a:srgbClr val="3C1C66"/>
                </a:solidFill>
                <a:latin typeface="Lucida Sans Unicode"/>
                <a:cs typeface="Lucida Sans Unicode"/>
              </a:rPr>
              <a:t> </a:t>
            </a:r>
            <a:r>
              <a:rPr sz="2400" spc="80" dirty="0">
                <a:solidFill>
                  <a:srgbClr val="3C1C66"/>
                </a:solidFill>
                <a:latin typeface="Lucida Sans Unicode"/>
                <a:cs typeface="Lucida Sans Unicode"/>
              </a:rPr>
              <a:t>implements</a:t>
            </a:r>
            <a:r>
              <a:rPr sz="2400" spc="85" dirty="0">
                <a:solidFill>
                  <a:srgbClr val="3C1C66"/>
                </a:solidFill>
                <a:latin typeface="Lucida Sans Unicode"/>
                <a:cs typeface="Lucida Sans Unicode"/>
              </a:rPr>
              <a:t> </a:t>
            </a:r>
            <a:r>
              <a:rPr sz="2400" spc="305" dirty="0">
                <a:solidFill>
                  <a:srgbClr val="3C1C66"/>
                </a:solidFill>
                <a:latin typeface="Lucida Sans Unicode"/>
                <a:cs typeface="Lucida Sans Unicode"/>
              </a:rPr>
              <a:t>a </a:t>
            </a:r>
            <a:r>
              <a:rPr sz="2400" spc="25" dirty="0">
                <a:solidFill>
                  <a:srgbClr val="3C1C66"/>
                </a:solidFill>
                <a:latin typeface="Lucida Sans Unicode"/>
                <a:cs typeface="Lucida Sans Unicode"/>
              </a:rPr>
              <a:t>traffic</a:t>
            </a:r>
            <a:r>
              <a:rPr sz="2400" spc="30" dirty="0">
                <a:solidFill>
                  <a:srgbClr val="3C1C66"/>
                </a:solidFill>
                <a:latin typeface="Lucida Sans Unicode"/>
                <a:cs typeface="Lucida Sans Unicode"/>
              </a:rPr>
              <a:t> sign</a:t>
            </a:r>
            <a:r>
              <a:rPr sz="2400" spc="35" dirty="0">
                <a:solidFill>
                  <a:srgbClr val="3C1C66"/>
                </a:solidFill>
                <a:latin typeface="Lucida Sans Unicode"/>
                <a:cs typeface="Lucida Sans Unicode"/>
              </a:rPr>
              <a:t> </a:t>
            </a:r>
            <a:r>
              <a:rPr sz="2400" spc="75" dirty="0">
                <a:solidFill>
                  <a:srgbClr val="3C1C66"/>
                </a:solidFill>
                <a:latin typeface="Lucida Sans Unicode"/>
                <a:cs typeface="Lucida Sans Unicode"/>
              </a:rPr>
              <a:t>detection</a:t>
            </a:r>
            <a:r>
              <a:rPr sz="2400" spc="80" dirty="0">
                <a:solidFill>
                  <a:srgbClr val="3C1C66"/>
                </a:solidFill>
                <a:latin typeface="Lucida Sans Unicode"/>
                <a:cs typeface="Lucida Sans Unicode"/>
              </a:rPr>
              <a:t> </a:t>
            </a:r>
            <a:r>
              <a:rPr sz="2400" spc="160" dirty="0">
                <a:solidFill>
                  <a:srgbClr val="3C1C66"/>
                </a:solidFill>
                <a:latin typeface="Lucida Sans Unicode"/>
                <a:cs typeface="Lucida Sans Unicode"/>
              </a:rPr>
              <a:t>and</a:t>
            </a:r>
            <a:r>
              <a:rPr sz="2400" spc="165" dirty="0">
                <a:solidFill>
                  <a:srgbClr val="3C1C66"/>
                </a:solidFill>
                <a:latin typeface="Lucida Sans Unicode"/>
                <a:cs typeface="Lucida Sans Unicode"/>
              </a:rPr>
              <a:t> </a:t>
            </a:r>
            <a:r>
              <a:rPr sz="2400" spc="45" dirty="0">
                <a:solidFill>
                  <a:srgbClr val="3C1C66"/>
                </a:solidFill>
                <a:latin typeface="Lucida Sans Unicode"/>
                <a:cs typeface="Lucida Sans Unicode"/>
              </a:rPr>
              <a:t>recognition </a:t>
            </a:r>
            <a:r>
              <a:rPr sz="2400" spc="50" dirty="0">
                <a:solidFill>
                  <a:srgbClr val="3C1C66"/>
                </a:solidFill>
                <a:latin typeface="Lucida Sans Unicode"/>
                <a:cs typeface="Lucida Sans Unicode"/>
              </a:rPr>
              <a:t> </a:t>
            </a:r>
            <a:r>
              <a:rPr sz="2400" spc="95" dirty="0">
                <a:solidFill>
                  <a:srgbClr val="3C1C66"/>
                </a:solidFill>
                <a:latin typeface="Lucida Sans Unicode"/>
                <a:cs typeface="Lucida Sans Unicode"/>
              </a:rPr>
              <a:t>system </a:t>
            </a:r>
            <a:r>
              <a:rPr sz="2400" spc="15" dirty="0">
                <a:solidFill>
                  <a:srgbClr val="3C1C66"/>
                </a:solidFill>
                <a:latin typeface="Lucida Sans Unicode"/>
                <a:cs typeface="Lucida Sans Unicode"/>
              </a:rPr>
              <a:t>with </a:t>
            </a:r>
            <a:r>
              <a:rPr sz="2400" spc="95" dirty="0">
                <a:solidFill>
                  <a:srgbClr val="3C1C66"/>
                </a:solidFill>
                <a:latin typeface="Lucida Sans Unicode"/>
                <a:cs typeface="Lucida Sans Unicode"/>
              </a:rPr>
              <a:t>voice </a:t>
            </a:r>
            <a:r>
              <a:rPr sz="2400" spc="55" dirty="0">
                <a:solidFill>
                  <a:srgbClr val="3C1C66"/>
                </a:solidFill>
                <a:latin typeface="Lucida Sans Unicode"/>
                <a:cs typeface="Lucida Sans Unicode"/>
              </a:rPr>
              <a:t>alert </a:t>
            </a:r>
            <a:r>
              <a:rPr sz="2400" spc="35" dirty="0">
                <a:solidFill>
                  <a:srgbClr val="3C1C66"/>
                </a:solidFill>
                <a:latin typeface="Lucida Sans Unicode"/>
                <a:cs typeface="Lucida Sans Unicode"/>
              </a:rPr>
              <a:t>using </a:t>
            </a:r>
            <a:r>
              <a:rPr sz="2400" spc="10" dirty="0">
                <a:solidFill>
                  <a:srgbClr val="3C1C66"/>
                </a:solidFill>
                <a:latin typeface="Lucida Sans Unicode"/>
                <a:cs typeface="Lucida Sans Unicode"/>
              </a:rPr>
              <a:t>Python. </a:t>
            </a:r>
            <a:r>
              <a:rPr sz="2400" spc="-60" dirty="0">
                <a:solidFill>
                  <a:srgbClr val="3C1C66"/>
                </a:solidFill>
                <a:latin typeface="Lucida Sans Unicode"/>
                <a:cs typeface="Lucida Sans Unicode"/>
              </a:rPr>
              <a:t>It </a:t>
            </a:r>
            <a:r>
              <a:rPr sz="2400" spc="125" dirty="0">
                <a:solidFill>
                  <a:srgbClr val="3C1C66"/>
                </a:solidFill>
                <a:latin typeface="Lucida Sans Unicode"/>
                <a:cs typeface="Lucida Sans Unicode"/>
              </a:rPr>
              <a:t>aims </a:t>
            </a:r>
            <a:r>
              <a:rPr sz="2400" spc="25" dirty="0">
                <a:solidFill>
                  <a:srgbClr val="3C1C66"/>
                </a:solidFill>
                <a:latin typeface="Lucida Sans Unicode"/>
                <a:cs typeface="Lucida Sans Unicode"/>
              </a:rPr>
              <a:t>to </a:t>
            </a:r>
            <a:r>
              <a:rPr sz="2400" spc="55" dirty="0">
                <a:solidFill>
                  <a:srgbClr val="3C1C66"/>
                </a:solidFill>
                <a:latin typeface="Lucida Sans Unicode"/>
                <a:cs typeface="Lucida Sans Unicode"/>
              </a:rPr>
              <a:t>establish </a:t>
            </a:r>
            <a:r>
              <a:rPr sz="2400" spc="-745" dirty="0">
                <a:solidFill>
                  <a:srgbClr val="3C1C66"/>
                </a:solidFill>
                <a:latin typeface="Lucida Sans Unicode"/>
                <a:cs typeface="Lucida Sans Unicode"/>
              </a:rPr>
              <a:t> </a:t>
            </a:r>
            <a:r>
              <a:rPr sz="2400" spc="65" dirty="0">
                <a:solidFill>
                  <a:srgbClr val="3C1C66"/>
                </a:solidFill>
                <a:latin typeface="Lucida Sans Unicode"/>
                <a:cs typeface="Lucida Sans Unicode"/>
              </a:rPr>
              <a:t>the</a:t>
            </a:r>
            <a:r>
              <a:rPr sz="2400" spc="-10" dirty="0">
                <a:solidFill>
                  <a:srgbClr val="3C1C66"/>
                </a:solidFill>
                <a:latin typeface="Lucida Sans Unicode"/>
                <a:cs typeface="Lucida Sans Unicode"/>
              </a:rPr>
              <a:t> </a:t>
            </a:r>
            <a:r>
              <a:rPr sz="2400" spc="50" dirty="0">
                <a:solidFill>
                  <a:srgbClr val="3C1C66"/>
                </a:solidFill>
                <a:latin typeface="Lucida Sans Unicode"/>
                <a:cs typeface="Lucida Sans Unicode"/>
              </a:rPr>
              <a:t>proper</a:t>
            </a:r>
            <a:r>
              <a:rPr sz="2400" spc="-10" dirty="0">
                <a:solidFill>
                  <a:srgbClr val="3C1C66"/>
                </a:solidFill>
                <a:latin typeface="Lucida Sans Unicode"/>
                <a:cs typeface="Lucida Sans Unicode"/>
              </a:rPr>
              <a:t> </a:t>
            </a:r>
            <a:r>
              <a:rPr sz="2400" spc="35" dirty="0">
                <a:solidFill>
                  <a:srgbClr val="3C1C66"/>
                </a:solidFill>
                <a:latin typeface="Lucida Sans Unicode"/>
                <a:cs typeface="Lucida Sans Unicode"/>
              </a:rPr>
              <a:t>trade-off</a:t>
            </a:r>
            <a:r>
              <a:rPr sz="2400" spc="-10" dirty="0">
                <a:solidFill>
                  <a:srgbClr val="3C1C66"/>
                </a:solidFill>
                <a:latin typeface="Lucida Sans Unicode"/>
                <a:cs typeface="Lucida Sans Unicode"/>
              </a:rPr>
              <a:t> </a:t>
            </a:r>
            <a:r>
              <a:rPr sz="2400" spc="110" dirty="0">
                <a:solidFill>
                  <a:srgbClr val="3C1C66"/>
                </a:solidFill>
                <a:latin typeface="Lucida Sans Unicode"/>
                <a:cs typeface="Lucida Sans Unicode"/>
              </a:rPr>
              <a:t>between</a:t>
            </a:r>
            <a:r>
              <a:rPr sz="2400" spc="-10" dirty="0">
                <a:solidFill>
                  <a:srgbClr val="3C1C66"/>
                </a:solidFill>
                <a:latin typeface="Lucida Sans Unicode"/>
                <a:cs typeface="Lucida Sans Unicode"/>
              </a:rPr>
              <a:t> </a:t>
            </a:r>
            <a:r>
              <a:rPr sz="2400" spc="175" dirty="0">
                <a:solidFill>
                  <a:srgbClr val="3C1C66"/>
                </a:solidFill>
                <a:latin typeface="Lucida Sans Unicode"/>
                <a:cs typeface="Lucida Sans Unicode"/>
              </a:rPr>
              <a:t>accuracy</a:t>
            </a:r>
            <a:r>
              <a:rPr sz="2400" spc="-10" dirty="0">
                <a:solidFill>
                  <a:srgbClr val="3C1C66"/>
                </a:solidFill>
                <a:latin typeface="Lucida Sans Unicode"/>
                <a:cs typeface="Lucida Sans Unicode"/>
              </a:rPr>
              <a:t> </a:t>
            </a:r>
            <a:r>
              <a:rPr sz="2400" spc="160" dirty="0">
                <a:solidFill>
                  <a:srgbClr val="3C1C66"/>
                </a:solidFill>
                <a:latin typeface="Lucida Sans Unicode"/>
                <a:cs typeface="Lucida Sans Unicode"/>
              </a:rPr>
              <a:t>and</a:t>
            </a:r>
            <a:r>
              <a:rPr sz="2400" spc="-5" dirty="0">
                <a:solidFill>
                  <a:srgbClr val="3C1C66"/>
                </a:solidFill>
                <a:latin typeface="Lucida Sans Unicode"/>
                <a:cs typeface="Lucida Sans Unicode"/>
              </a:rPr>
              <a:t> </a:t>
            </a:r>
            <a:r>
              <a:rPr sz="2400" spc="120" dirty="0">
                <a:solidFill>
                  <a:srgbClr val="3C1C66"/>
                </a:solidFill>
                <a:latin typeface="Lucida Sans Unicode"/>
                <a:cs typeface="Lucida Sans Unicode"/>
              </a:rPr>
              <a:t>speed</a:t>
            </a:r>
            <a:r>
              <a:rPr sz="2400" spc="-10" dirty="0">
                <a:solidFill>
                  <a:srgbClr val="3C1C66"/>
                </a:solidFill>
                <a:latin typeface="Lucida Sans Unicode"/>
                <a:cs typeface="Lucida Sans Unicode"/>
              </a:rPr>
              <a:t> </a:t>
            </a:r>
            <a:r>
              <a:rPr sz="2400" spc="-25" dirty="0">
                <a:solidFill>
                  <a:srgbClr val="3C1C66"/>
                </a:solidFill>
                <a:latin typeface="Lucida Sans Unicode"/>
                <a:cs typeface="Lucida Sans Unicode"/>
              </a:rPr>
              <a:t>in</a:t>
            </a:r>
            <a:r>
              <a:rPr sz="2400" spc="-10" dirty="0">
                <a:solidFill>
                  <a:srgbClr val="3C1C66"/>
                </a:solidFill>
                <a:latin typeface="Lucida Sans Unicode"/>
                <a:cs typeface="Lucida Sans Unicode"/>
              </a:rPr>
              <a:t> </a:t>
            </a:r>
            <a:r>
              <a:rPr sz="2400" spc="65" dirty="0">
                <a:solidFill>
                  <a:srgbClr val="3C1C66"/>
                </a:solidFill>
                <a:latin typeface="Lucida Sans Unicode"/>
                <a:cs typeface="Lucida Sans Unicode"/>
              </a:rPr>
              <a:t>the </a:t>
            </a:r>
            <a:r>
              <a:rPr sz="2400" spc="-745" dirty="0">
                <a:solidFill>
                  <a:srgbClr val="3C1C66"/>
                </a:solidFill>
                <a:latin typeface="Lucida Sans Unicode"/>
                <a:cs typeface="Lucida Sans Unicode"/>
              </a:rPr>
              <a:t> </a:t>
            </a:r>
            <a:r>
              <a:rPr sz="2400" spc="70" dirty="0">
                <a:solidFill>
                  <a:srgbClr val="3C1C66"/>
                </a:solidFill>
                <a:latin typeface="Lucida Sans Unicode"/>
                <a:cs typeface="Lucida Sans Unicode"/>
              </a:rPr>
              <a:t>design</a:t>
            </a:r>
            <a:r>
              <a:rPr sz="2400" spc="-120" dirty="0">
                <a:solidFill>
                  <a:srgbClr val="3C1C66"/>
                </a:solidFill>
                <a:latin typeface="Lucida Sans Unicode"/>
                <a:cs typeface="Lucida Sans Unicode"/>
              </a:rPr>
              <a:t> </a:t>
            </a:r>
            <a:r>
              <a:rPr sz="2400" spc="-10" dirty="0">
                <a:solidFill>
                  <a:srgbClr val="3C1C66"/>
                </a:solidFill>
                <a:latin typeface="Lucida Sans Unicode"/>
                <a:cs typeface="Lucida Sans Unicode"/>
              </a:rPr>
              <a:t>of</a:t>
            </a:r>
            <a:r>
              <a:rPr sz="2400" spc="-114" dirty="0">
                <a:solidFill>
                  <a:srgbClr val="3C1C66"/>
                </a:solidFill>
                <a:latin typeface="Lucida Sans Unicode"/>
                <a:cs typeface="Lucida Sans Unicode"/>
              </a:rPr>
              <a:t> </a:t>
            </a:r>
            <a:r>
              <a:rPr sz="2400" spc="65" dirty="0">
                <a:solidFill>
                  <a:srgbClr val="3C1C66"/>
                </a:solidFill>
                <a:latin typeface="Lucida Sans Unicode"/>
                <a:cs typeface="Lucida Sans Unicode"/>
              </a:rPr>
              <a:t>the</a:t>
            </a:r>
            <a:r>
              <a:rPr sz="2400" spc="-114" dirty="0">
                <a:solidFill>
                  <a:srgbClr val="3C1C66"/>
                </a:solidFill>
                <a:latin typeface="Lucida Sans Unicode"/>
                <a:cs typeface="Lucida Sans Unicode"/>
              </a:rPr>
              <a:t> </a:t>
            </a:r>
            <a:r>
              <a:rPr sz="2400" spc="45" dirty="0">
                <a:solidFill>
                  <a:srgbClr val="3C1C66"/>
                </a:solidFill>
                <a:latin typeface="Lucida Sans Unicode"/>
                <a:cs typeface="Lucida Sans Unicode"/>
              </a:rPr>
              <a:t>system.</a:t>
            </a:r>
            <a:endParaRPr sz="2400">
              <a:latin typeface="Lucida Sans Unicode"/>
              <a:cs typeface="Lucida Sans Uni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9"/>
            <a:ext cx="17461865" cy="9519920"/>
            <a:chOff x="413125" y="399649"/>
            <a:chExt cx="17461865" cy="9519920"/>
          </a:xfrm>
        </p:grpSpPr>
        <p:sp>
          <p:nvSpPr>
            <p:cNvPr id="3" name="object 3"/>
            <p:cNvSpPr/>
            <p:nvPr/>
          </p:nvSpPr>
          <p:spPr>
            <a:xfrm>
              <a:off x="4679657" y="2900344"/>
              <a:ext cx="874394" cy="455930"/>
            </a:xfrm>
            <a:custGeom>
              <a:avLst/>
              <a:gdLst/>
              <a:ahLst/>
              <a:cxnLst/>
              <a:rect l="l" t="t" r="r" b="b"/>
              <a:pathLst>
                <a:path w="874395" h="455929">
                  <a:moveTo>
                    <a:pt x="716090" y="455482"/>
                  </a:moveTo>
                  <a:lnTo>
                    <a:pt x="174859" y="455482"/>
                  </a:lnTo>
                  <a:lnTo>
                    <a:pt x="148708" y="429153"/>
                  </a:lnTo>
                  <a:lnTo>
                    <a:pt x="90552" y="356104"/>
                  </a:lnTo>
                  <a:lnTo>
                    <a:pt x="30834" y="245242"/>
                  </a:lnTo>
                  <a:lnTo>
                    <a:pt x="0" y="105472"/>
                  </a:lnTo>
                  <a:lnTo>
                    <a:pt x="137077" y="70314"/>
                  </a:lnTo>
                  <a:lnTo>
                    <a:pt x="438397" y="11719"/>
                  </a:lnTo>
                  <a:lnTo>
                    <a:pt x="739093" y="0"/>
                  </a:lnTo>
                  <a:lnTo>
                    <a:pt x="874297" y="105472"/>
                  </a:lnTo>
                  <a:lnTo>
                    <a:pt x="848874" y="265633"/>
                  </a:lnTo>
                  <a:lnTo>
                    <a:pt x="794569" y="374230"/>
                  </a:lnTo>
                  <a:lnTo>
                    <a:pt x="740576" y="435951"/>
                  </a:lnTo>
                  <a:lnTo>
                    <a:pt x="716090" y="455482"/>
                  </a:lnTo>
                  <a:close/>
                </a:path>
              </a:pathLst>
            </a:custGeom>
            <a:solidFill>
              <a:srgbClr val="AA584A"/>
            </a:solidFill>
          </p:spPr>
          <p:txBody>
            <a:bodyPr wrap="square" lIns="0" tIns="0" rIns="0" bIns="0" rtlCol="0"/>
            <a:lstStyle/>
            <a:p>
              <a:endParaRPr/>
            </a:p>
          </p:txBody>
        </p:sp>
        <p:sp>
          <p:nvSpPr>
            <p:cNvPr id="4" name="object 4"/>
            <p:cNvSpPr/>
            <p:nvPr/>
          </p:nvSpPr>
          <p:spPr>
            <a:xfrm>
              <a:off x="3390694" y="1585772"/>
              <a:ext cx="3837304" cy="4262120"/>
            </a:xfrm>
            <a:custGeom>
              <a:avLst/>
              <a:gdLst/>
              <a:ahLst/>
              <a:cxnLst/>
              <a:rect l="l" t="t" r="r" b="b"/>
              <a:pathLst>
                <a:path w="3837304" h="4262120">
                  <a:moveTo>
                    <a:pt x="2562939" y="4261799"/>
                  </a:moveTo>
                  <a:lnTo>
                    <a:pt x="925922" y="4261799"/>
                  </a:lnTo>
                  <a:lnTo>
                    <a:pt x="1020846" y="4010125"/>
                  </a:lnTo>
                  <a:lnTo>
                    <a:pt x="1328931" y="3816785"/>
                  </a:lnTo>
                  <a:lnTo>
                    <a:pt x="1045825" y="3650113"/>
                  </a:lnTo>
                  <a:lnTo>
                    <a:pt x="977547" y="2811754"/>
                  </a:lnTo>
                  <a:lnTo>
                    <a:pt x="239807" y="2795087"/>
                  </a:lnTo>
                  <a:lnTo>
                    <a:pt x="0" y="2681750"/>
                  </a:lnTo>
                  <a:lnTo>
                    <a:pt x="239807" y="2308405"/>
                  </a:lnTo>
                  <a:lnTo>
                    <a:pt x="1425520" y="2083398"/>
                  </a:lnTo>
                  <a:lnTo>
                    <a:pt x="1517113" y="1963394"/>
                  </a:lnTo>
                  <a:lnTo>
                    <a:pt x="1731940" y="2021729"/>
                  </a:lnTo>
                  <a:lnTo>
                    <a:pt x="1991292" y="2021729"/>
                  </a:lnTo>
                  <a:lnTo>
                    <a:pt x="2038360" y="2083398"/>
                  </a:lnTo>
                  <a:lnTo>
                    <a:pt x="2094981" y="2231736"/>
                  </a:lnTo>
                  <a:lnTo>
                    <a:pt x="2613505" y="2231736"/>
                  </a:lnTo>
                  <a:lnTo>
                    <a:pt x="2629552" y="2241736"/>
                  </a:lnTo>
                  <a:lnTo>
                    <a:pt x="2711075" y="2328041"/>
                  </a:lnTo>
                  <a:lnTo>
                    <a:pt x="2778391" y="2433408"/>
                  </a:lnTo>
                  <a:lnTo>
                    <a:pt x="2824161" y="2522526"/>
                  </a:lnTo>
                  <a:lnTo>
                    <a:pt x="2841049" y="2560079"/>
                  </a:lnTo>
                  <a:lnTo>
                    <a:pt x="2944299" y="3250101"/>
                  </a:lnTo>
                  <a:lnTo>
                    <a:pt x="2479672" y="3360104"/>
                  </a:lnTo>
                  <a:lnTo>
                    <a:pt x="2446366" y="3893454"/>
                  </a:lnTo>
                  <a:lnTo>
                    <a:pt x="2562939" y="4261799"/>
                  </a:lnTo>
                  <a:close/>
                </a:path>
                <a:path w="3837304" h="4262120">
                  <a:moveTo>
                    <a:pt x="1991292" y="2021729"/>
                  </a:moveTo>
                  <a:lnTo>
                    <a:pt x="1731940" y="2021729"/>
                  </a:lnTo>
                  <a:lnTo>
                    <a:pt x="1946767" y="1963394"/>
                  </a:lnTo>
                  <a:lnTo>
                    <a:pt x="1991292" y="2021729"/>
                  </a:lnTo>
                  <a:close/>
                </a:path>
                <a:path w="3837304" h="4262120">
                  <a:moveTo>
                    <a:pt x="2613505" y="2231736"/>
                  </a:moveTo>
                  <a:lnTo>
                    <a:pt x="2094981" y="2231736"/>
                  </a:lnTo>
                  <a:lnTo>
                    <a:pt x="2379753" y="2126732"/>
                  </a:lnTo>
                  <a:lnTo>
                    <a:pt x="2402625" y="2132514"/>
                  </a:lnTo>
                  <a:lnTo>
                    <a:pt x="2461562" y="2151733"/>
                  </a:lnTo>
                  <a:lnTo>
                    <a:pt x="2542044" y="2187203"/>
                  </a:lnTo>
                  <a:lnTo>
                    <a:pt x="2613505" y="2231736"/>
                  </a:lnTo>
                  <a:close/>
                </a:path>
                <a:path w="3837304" h="4262120">
                  <a:moveTo>
                    <a:pt x="3094178" y="1486712"/>
                  </a:moveTo>
                  <a:lnTo>
                    <a:pt x="3045402" y="1485129"/>
                  </a:lnTo>
                  <a:lnTo>
                    <a:pt x="2997460" y="1480444"/>
                  </a:lnTo>
                  <a:lnTo>
                    <a:pt x="2950449" y="1472756"/>
                  </a:lnTo>
                  <a:lnTo>
                    <a:pt x="2904470" y="1462163"/>
                  </a:lnTo>
                  <a:lnTo>
                    <a:pt x="2859620" y="1448765"/>
                  </a:lnTo>
                  <a:lnTo>
                    <a:pt x="2815998" y="1432659"/>
                  </a:lnTo>
                  <a:lnTo>
                    <a:pt x="2773702" y="1413945"/>
                  </a:lnTo>
                  <a:lnTo>
                    <a:pt x="2732831" y="1392720"/>
                  </a:lnTo>
                  <a:lnTo>
                    <a:pt x="2693483" y="1369084"/>
                  </a:lnTo>
                  <a:lnTo>
                    <a:pt x="2655757" y="1343135"/>
                  </a:lnTo>
                  <a:lnTo>
                    <a:pt x="2619752" y="1314971"/>
                  </a:lnTo>
                  <a:lnTo>
                    <a:pt x="2585564" y="1284691"/>
                  </a:lnTo>
                  <a:lnTo>
                    <a:pt x="2553294" y="1252395"/>
                  </a:lnTo>
                  <a:lnTo>
                    <a:pt x="2523040" y="1218179"/>
                  </a:lnTo>
                  <a:lnTo>
                    <a:pt x="2494900" y="1182143"/>
                  </a:lnTo>
                  <a:lnTo>
                    <a:pt x="2468973" y="1144385"/>
                  </a:lnTo>
                  <a:lnTo>
                    <a:pt x="2445356" y="1105005"/>
                  </a:lnTo>
                  <a:lnTo>
                    <a:pt x="2424149" y="1064100"/>
                  </a:lnTo>
                  <a:lnTo>
                    <a:pt x="2405450" y="1021768"/>
                  </a:lnTo>
                  <a:lnTo>
                    <a:pt x="2389358" y="978110"/>
                  </a:lnTo>
                  <a:lnTo>
                    <a:pt x="2375971" y="933223"/>
                  </a:lnTo>
                  <a:lnTo>
                    <a:pt x="2365387" y="887205"/>
                  </a:lnTo>
                  <a:lnTo>
                    <a:pt x="2357706" y="840156"/>
                  </a:lnTo>
                  <a:lnTo>
                    <a:pt x="2353024" y="792173"/>
                  </a:lnTo>
                  <a:lnTo>
                    <a:pt x="2351442" y="743356"/>
                  </a:lnTo>
                  <a:lnTo>
                    <a:pt x="2353017" y="694539"/>
                  </a:lnTo>
                  <a:lnTo>
                    <a:pt x="2357675" y="646556"/>
                  </a:lnTo>
                  <a:lnTo>
                    <a:pt x="2365321" y="599507"/>
                  </a:lnTo>
                  <a:lnTo>
                    <a:pt x="2375857" y="553489"/>
                  </a:lnTo>
                  <a:lnTo>
                    <a:pt x="2389185" y="508602"/>
                  </a:lnTo>
                  <a:lnTo>
                    <a:pt x="2405209" y="464943"/>
                  </a:lnTo>
                  <a:lnTo>
                    <a:pt x="2423831" y="422612"/>
                  </a:lnTo>
                  <a:lnTo>
                    <a:pt x="2444954" y="381707"/>
                  </a:lnTo>
                  <a:lnTo>
                    <a:pt x="2468480" y="342327"/>
                  </a:lnTo>
                  <a:lnTo>
                    <a:pt x="2494314" y="304569"/>
                  </a:lnTo>
                  <a:lnTo>
                    <a:pt x="2522357" y="268533"/>
                  </a:lnTo>
                  <a:lnTo>
                    <a:pt x="2552512" y="234317"/>
                  </a:lnTo>
                  <a:lnTo>
                    <a:pt x="2584682" y="202021"/>
                  </a:lnTo>
                  <a:lnTo>
                    <a:pt x="2618770" y="171741"/>
                  </a:lnTo>
                  <a:lnTo>
                    <a:pt x="2654678" y="143577"/>
                  </a:lnTo>
                  <a:lnTo>
                    <a:pt x="2692310" y="117628"/>
                  </a:lnTo>
                  <a:lnTo>
                    <a:pt x="2731568" y="93992"/>
                  </a:lnTo>
                  <a:lnTo>
                    <a:pt x="2772355" y="72767"/>
                  </a:lnTo>
                  <a:lnTo>
                    <a:pt x="2814574" y="54053"/>
                  </a:lnTo>
                  <a:lnTo>
                    <a:pt x="2858128" y="37947"/>
                  </a:lnTo>
                  <a:lnTo>
                    <a:pt x="2902919" y="24549"/>
                  </a:lnTo>
                  <a:lnTo>
                    <a:pt x="2948850" y="13956"/>
                  </a:lnTo>
                  <a:lnTo>
                    <a:pt x="2995824" y="6268"/>
                  </a:lnTo>
                  <a:lnTo>
                    <a:pt x="3043744" y="1583"/>
                  </a:lnTo>
                  <a:lnTo>
                    <a:pt x="3092513" y="0"/>
                  </a:lnTo>
                  <a:lnTo>
                    <a:pt x="3141481" y="1583"/>
                  </a:lnTo>
                  <a:lnTo>
                    <a:pt x="3189600" y="6268"/>
                  </a:lnTo>
                  <a:lnTo>
                    <a:pt x="3236772" y="13956"/>
                  </a:lnTo>
                  <a:lnTo>
                    <a:pt x="3282899" y="24549"/>
                  </a:lnTo>
                  <a:lnTo>
                    <a:pt x="3327884" y="37947"/>
                  </a:lnTo>
                  <a:lnTo>
                    <a:pt x="3371627" y="54053"/>
                  </a:lnTo>
                  <a:lnTo>
                    <a:pt x="3414033" y="72767"/>
                  </a:lnTo>
                  <a:lnTo>
                    <a:pt x="3455002" y="93992"/>
                  </a:lnTo>
                  <a:lnTo>
                    <a:pt x="3494437" y="117628"/>
                  </a:lnTo>
                  <a:lnTo>
                    <a:pt x="3532239" y="143577"/>
                  </a:lnTo>
                  <a:lnTo>
                    <a:pt x="3568313" y="171741"/>
                  </a:lnTo>
                  <a:lnTo>
                    <a:pt x="3602558" y="202021"/>
                  </a:lnTo>
                  <a:lnTo>
                    <a:pt x="3634878" y="234317"/>
                  </a:lnTo>
                  <a:lnTo>
                    <a:pt x="3665175" y="268533"/>
                  </a:lnTo>
                  <a:lnTo>
                    <a:pt x="3693350" y="304569"/>
                  </a:lnTo>
                  <a:lnTo>
                    <a:pt x="3719306" y="342327"/>
                  </a:lnTo>
                  <a:lnTo>
                    <a:pt x="3742946" y="381707"/>
                  </a:lnTo>
                  <a:lnTo>
                    <a:pt x="3764171" y="422612"/>
                  </a:lnTo>
                  <a:lnTo>
                    <a:pt x="3782883" y="464943"/>
                  </a:lnTo>
                  <a:lnTo>
                    <a:pt x="3798985" y="508602"/>
                  </a:lnTo>
                  <a:lnTo>
                    <a:pt x="3812379" y="553489"/>
                  </a:lnTo>
                  <a:lnTo>
                    <a:pt x="3822966" y="599507"/>
                  </a:lnTo>
                  <a:lnTo>
                    <a:pt x="3830650" y="646556"/>
                  </a:lnTo>
                  <a:lnTo>
                    <a:pt x="3835332" y="694539"/>
                  </a:lnTo>
                  <a:lnTo>
                    <a:pt x="3836915" y="743356"/>
                  </a:lnTo>
                  <a:lnTo>
                    <a:pt x="3835332" y="792173"/>
                  </a:lnTo>
                  <a:lnTo>
                    <a:pt x="3830651" y="840156"/>
                  </a:lnTo>
                  <a:lnTo>
                    <a:pt x="3822969" y="887205"/>
                  </a:lnTo>
                  <a:lnTo>
                    <a:pt x="3812386" y="933223"/>
                  </a:lnTo>
                  <a:lnTo>
                    <a:pt x="3798998" y="978110"/>
                  </a:lnTo>
                  <a:lnTo>
                    <a:pt x="3782906" y="1021768"/>
                  </a:lnTo>
                  <a:lnTo>
                    <a:pt x="3764207" y="1064100"/>
                  </a:lnTo>
                  <a:lnTo>
                    <a:pt x="3743000" y="1105005"/>
                  </a:lnTo>
                  <a:lnTo>
                    <a:pt x="3719384" y="1144385"/>
                  </a:lnTo>
                  <a:lnTo>
                    <a:pt x="3693457" y="1182143"/>
                  </a:lnTo>
                  <a:lnTo>
                    <a:pt x="3665316" y="1218179"/>
                  </a:lnTo>
                  <a:lnTo>
                    <a:pt x="3635062" y="1252395"/>
                  </a:lnTo>
                  <a:lnTo>
                    <a:pt x="3602792" y="1284691"/>
                  </a:lnTo>
                  <a:lnTo>
                    <a:pt x="3568605" y="1314971"/>
                  </a:lnTo>
                  <a:lnTo>
                    <a:pt x="3532599" y="1343135"/>
                  </a:lnTo>
                  <a:lnTo>
                    <a:pt x="3494873" y="1369084"/>
                  </a:lnTo>
                  <a:lnTo>
                    <a:pt x="3455525" y="1392720"/>
                  </a:lnTo>
                  <a:lnTo>
                    <a:pt x="3414654" y="1413945"/>
                  </a:lnTo>
                  <a:lnTo>
                    <a:pt x="3372359" y="1432659"/>
                  </a:lnTo>
                  <a:lnTo>
                    <a:pt x="3328736" y="1448765"/>
                  </a:lnTo>
                  <a:lnTo>
                    <a:pt x="3283887" y="1462163"/>
                  </a:lnTo>
                  <a:lnTo>
                    <a:pt x="3237907" y="1472756"/>
                  </a:lnTo>
                  <a:lnTo>
                    <a:pt x="3190897" y="1480444"/>
                  </a:lnTo>
                  <a:lnTo>
                    <a:pt x="3142955" y="1485129"/>
                  </a:lnTo>
                  <a:lnTo>
                    <a:pt x="3094178" y="1486712"/>
                  </a:lnTo>
                  <a:close/>
                </a:path>
              </a:pathLst>
            </a:custGeom>
            <a:solidFill>
              <a:srgbClr val="EBD1BE"/>
            </a:solidFill>
          </p:spPr>
          <p:txBody>
            <a:bodyPr wrap="square" lIns="0" tIns="0" rIns="0" bIns="0" rtlCol="0"/>
            <a:lstStyle/>
            <a:p>
              <a:endParaRPr/>
            </a:p>
          </p:txBody>
        </p:sp>
        <p:sp>
          <p:nvSpPr>
            <p:cNvPr id="5" name="object 5"/>
            <p:cNvSpPr/>
            <p:nvPr/>
          </p:nvSpPr>
          <p:spPr>
            <a:xfrm>
              <a:off x="1612770" y="2539135"/>
              <a:ext cx="5071110" cy="7312025"/>
            </a:xfrm>
            <a:custGeom>
              <a:avLst/>
              <a:gdLst/>
              <a:ahLst/>
              <a:cxnLst/>
              <a:rect l="l" t="t" r="r" b="b"/>
              <a:pathLst>
                <a:path w="5071109" h="7312025">
                  <a:moveTo>
                    <a:pt x="3110185" y="7296893"/>
                  </a:moveTo>
                  <a:lnTo>
                    <a:pt x="3066548" y="7289315"/>
                  </a:lnTo>
                  <a:lnTo>
                    <a:pt x="3053355" y="7261267"/>
                  </a:lnTo>
                  <a:lnTo>
                    <a:pt x="3056088" y="7231032"/>
                  </a:lnTo>
                  <a:lnTo>
                    <a:pt x="3060225" y="7216891"/>
                  </a:lnTo>
                  <a:lnTo>
                    <a:pt x="3226758" y="6896881"/>
                  </a:lnTo>
                  <a:lnTo>
                    <a:pt x="2910345" y="5450169"/>
                  </a:lnTo>
                  <a:lnTo>
                    <a:pt x="4072744" y="5450169"/>
                  </a:lnTo>
                  <a:lnTo>
                    <a:pt x="4058163" y="5516838"/>
                  </a:lnTo>
                  <a:lnTo>
                    <a:pt x="3491545" y="5516838"/>
                  </a:lnTo>
                  <a:lnTo>
                    <a:pt x="3464899" y="6873547"/>
                  </a:lnTo>
                  <a:lnTo>
                    <a:pt x="3441585" y="6950216"/>
                  </a:lnTo>
                  <a:lnTo>
                    <a:pt x="3371641" y="7090220"/>
                  </a:lnTo>
                  <a:lnTo>
                    <a:pt x="3342966" y="7120872"/>
                  </a:lnTo>
                  <a:lnTo>
                    <a:pt x="3273387" y="7189182"/>
                  </a:lnTo>
                  <a:lnTo>
                    <a:pt x="3187570" y="7259679"/>
                  </a:lnTo>
                  <a:lnTo>
                    <a:pt x="3110185" y="7296893"/>
                  </a:lnTo>
                  <a:close/>
                </a:path>
                <a:path w="5071109" h="7312025">
                  <a:moveTo>
                    <a:pt x="3831272" y="7311894"/>
                  </a:moveTo>
                  <a:lnTo>
                    <a:pt x="3772777" y="7276268"/>
                  </a:lnTo>
                  <a:lnTo>
                    <a:pt x="3699295" y="7204390"/>
                  </a:lnTo>
                  <a:lnTo>
                    <a:pt x="3636428" y="7133763"/>
                  </a:lnTo>
                  <a:lnTo>
                    <a:pt x="3609783" y="7101887"/>
                  </a:lnTo>
                  <a:lnTo>
                    <a:pt x="3518190" y="6871880"/>
                  </a:lnTo>
                  <a:lnTo>
                    <a:pt x="3491545" y="5516838"/>
                  </a:lnTo>
                  <a:lnTo>
                    <a:pt x="4058163" y="5516838"/>
                  </a:lnTo>
                  <a:lnTo>
                    <a:pt x="3756332" y="6896881"/>
                  </a:lnTo>
                  <a:lnTo>
                    <a:pt x="3919534" y="7210224"/>
                  </a:lnTo>
                  <a:lnTo>
                    <a:pt x="3913706" y="7227047"/>
                  </a:lnTo>
                  <a:lnTo>
                    <a:pt x="3896636" y="7263559"/>
                  </a:lnTo>
                  <a:lnTo>
                    <a:pt x="3868950" y="7298820"/>
                  </a:lnTo>
                  <a:lnTo>
                    <a:pt x="3831272" y="7311894"/>
                  </a:lnTo>
                  <a:close/>
                </a:path>
                <a:path w="5071109" h="7312025">
                  <a:moveTo>
                    <a:pt x="2017730" y="1571715"/>
                  </a:moveTo>
                  <a:lnTo>
                    <a:pt x="523931" y="1571715"/>
                  </a:lnTo>
                  <a:lnTo>
                    <a:pt x="794573" y="1537599"/>
                  </a:lnTo>
                  <a:lnTo>
                    <a:pt x="2017730" y="1353375"/>
                  </a:lnTo>
                  <a:lnTo>
                    <a:pt x="2017730" y="1571715"/>
                  </a:lnTo>
                  <a:close/>
                </a:path>
                <a:path w="5071109" h="7312025">
                  <a:moveTo>
                    <a:pt x="57145" y="1786409"/>
                  </a:moveTo>
                  <a:lnTo>
                    <a:pt x="4349" y="1766721"/>
                  </a:lnTo>
                  <a:lnTo>
                    <a:pt x="358" y="1755318"/>
                  </a:lnTo>
                  <a:lnTo>
                    <a:pt x="0" y="1740297"/>
                  </a:lnTo>
                  <a:lnTo>
                    <a:pt x="3709" y="1722440"/>
                  </a:lnTo>
                  <a:lnTo>
                    <a:pt x="25073" y="1681348"/>
                  </a:lnTo>
                  <a:lnTo>
                    <a:pt x="67930" y="1638301"/>
                  </a:lnTo>
                  <a:lnTo>
                    <a:pt x="135763" y="1599556"/>
                  </a:lnTo>
                  <a:lnTo>
                    <a:pt x="180133" y="1583752"/>
                  </a:lnTo>
                  <a:lnTo>
                    <a:pt x="232053" y="1571371"/>
                  </a:lnTo>
                  <a:lnTo>
                    <a:pt x="291957" y="1563195"/>
                  </a:lnTo>
                  <a:lnTo>
                    <a:pt x="360282" y="1560005"/>
                  </a:lnTo>
                  <a:lnTo>
                    <a:pt x="437461" y="1562584"/>
                  </a:lnTo>
                  <a:lnTo>
                    <a:pt x="523931" y="1571715"/>
                  </a:lnTo>
                  <a:lnTo>
                    <a:pt x="2017730" y="1571715"/>
                  </a:lnTo>
                  <a:lnTo>
                    <a:pt x="2017730" y="1766721"/>
                  </a:lnTo>
                  <a:lnTo>
                    <a:pt x="265805" y="1766721"/>
                  </a:lnTo>
                  <a:lnTo>
                    <a:pt x="228934" y="1773284"/>
                  </a:lnTo>
                  <a:lnTo>
                    <a:pt x="145693" y="1784222"/>
                  </a:lnTo>
                  <a:lnTo>
                    <a:pt x="57145" y="1786409"/>
                  </a:lnTo>
                  <a:close/>
                </a:path>
                <a:path w="5071109" h="7312025">
                  <a:moveTo>
                    <a:pt x="351625" y="1822656"/>
                  </a:moveTo>
                  <a:lnTo>
                    <a:pt x="314231" y="1818987"/>
                  </a:lnTo>
                  <a:lnTo>
                    <a:pt x="284527" y="1801878"/>
                  </a:lnTo>
                  <a:lnTo>
                    <a:pt x="265805" y="1766721"/>
                  </a:lnTo>
                  <a:lnTo>
                    <a:pt x="2017730" y="1766721"/>
                  </a:lnTo>
                  <a:lnTo>
                    <a:pt x="2017730" y="1795055"/>
                  </a:lnTo>
                  <a:lnTo>
                    <a:pt x="512274" y="1795055"/>
                  </a:lnTo>
                  <a:lnTo>
                    <a:pt x="477035" y="1799084"/>
                  </a:lnTo>
                  <a:lnTo>
                    <a:pt x="393419" y="1817490"/>
                  </a:lnTo>
                  <a:lnTo>
                    <a:pt x="351625" y="1822656"/>
                  </a:lnTo>
                  <a:close/>
                </a:path>
                <a:path w="5071109" h="7312025">
                  <a:moveTo>
                    <a:pt x="2017730" y="1841723"/>
                  </a:moveTo>
                  <a:lnTo>
                    <a:pt x="512274" y="1795055"/>
                  </a:lnTo>
                  <a:lnTo>
                    <a:pt x="2017730" y="1795055"/>
                  </a:lnTo>
                  <a:lnTo>
                    <a:pt x="2017730" y="1841723"/>
                  </a:lnTo>
                  <a:close/>
                </a:path>
                <a:path w="5071109" h="7312025">
                  <a:moveTo>
                    <a:pt x="4996606" y="2231736"/>
                  </a:moveTo>
                  <a:lnTo>
                    <a:pt x="4520717" y="2231736"/>
                  </a:lnTo>
                  <a:lnTo>
                    <a:pt x="4533129" y="2121029"/>
                  </a:lnTo>
                  <a:lnTo>
                    <a:pt x="4566306" y="1862349"/>
                  </a:lnTo>
                  <a:lnTo>
                    <a:pt x="4614158" y="1565856"/>
                  </a:lnTo>
                  <a:lnTo>
                    <a:pt x="4670597" y="1341708"/>
                  </a:lnTo>
                  <a:lnTo>
                    <a:pt x="4698332" y="1271331"/>
                  </a:lnTo>
                  <a:lnTo>
                    <a:pt x="4723549" y="1211834"/>
                  </a:lnTo>
                  <a:lnTo>
                    <a:pt x="4747322" y="1161907"/>
                  </a:lnTo>
                  <a:lnTo>
                    <a:pt x="4770725" y="1120243"/>
                  </a:lnTo>
                  <a:lnTo>
                    <a:pt x="4794830" y="1085531"/>
                  </a:lnTo>
                  <a:lnTo>
                    <a:pt x="4820711" y="1056465"/>
                  </a:lnTo>
                  <a:lnTo>
                    <a:pt x="4882094" y="1010031"/>
                  </a:lnTo>
                  <a:lnTo>
                    <a:pt x="4893361" y="993286"/>
                  </a:lnTo>
                  <a:lnTo>
                    <a:pt x="4922270" y="956071"/>
                  </a:lnTo>
                  <a:lnTo>
                    <a:pt x="4961483" y="917919"/>
                  </a:lnTo>
                  <a:lnTo>
                    <a:pt x="5003662" y="898360"/>
                  </a:lnTo>
                  <a:lnTo>
                    <a:pt x="5037021" y="909507"/>
                  </a:lnTo>
                  <a:lnTo>
                    <a:pt x="5054455" y="942529"/>
                  </a:lnTo>
                  <a:lnTo>
                    <a:pt x="5055652" y="981801"/>
                  </a:lnTo>
                  <a:lnTo>
                    <a:pt x="5040300" y="1011697"/>
                  </a:lnTo>
                  <a:lnTo>
                    <a:pt x="5065956" y="1039354"/>
                  </a:lnTo>
                  <a:lnTo>
                    <a:pt x="5070692" y="1077949"/>
                  </a:lnTo>
                  <a:lnTo>
                    <a:pt x="5058566" y="1113419"/>
                  </a:lnTo>
                  <a:lnTo>
                    <a:pt x="5033639" y="1131701"/>
                  </a:lnTo>
                  <a:lnTo>
                    <a:pt x="5052660" y="1152066"/>
                  </a:lnTo>
                  <a:lnTo>
                    <a:pt x="5063406" y="1183369"/>
                  </a:lnTo>
                  <a:lnTo>
                    <a:pt x="5060102" y="1218423"/>
                  </a:lnTo>
                  <a:lnTo>
                    <a:pt x="5036969" y="1250038"/>
                  </a:lnTo>
                  <a:lnTo>
                    <a:pt x="5051784" y="1286839"/>
                  </a:lnTo>
                  <a:lnTo>
                    <a:pt x="5044377" y="1330041"/>
                  </a:lnTo>
                  <a:lnTo>
                    <a:pt x="5020902" y="1374842"/>
                  </a:lnTo>
                  <a:lnTo>
                    <a:pt x="4987516" y="1416443"/>
                  </a:lnTo>
                  <a:lnTo>
                    <a:pt x="4950372" y="1450044"/>
                  </a:lnTo>
                  <a:lnTo>
                    <a:pt x="4959619" y="1490218"/>
                  </a:lnTo>
                  <a:lnTo>
                    <a:pt x="4968098" y="1533827"/>
                  </a:lnTo>
                  <a:lnTo>
                    <a:pt x="4975779" y="1580506"/>
                  </a:lnTo>
                  <a:lnTo>
                    <a:pt x="4982635" y="1629890"/>
                  </a:lnTo>
                  <a:lnTo>
                    <a:pt x="4988638" y="1681615"/>
                  </a:lnTo>
                  <a:lnTo>
                    <a:pt x="4993757" y="1735316"/>
                  </a:lnTo>
                  <a:lnTo>
                    <a:pt x="4997967" y="1790628"/>
                  </a:lnTo>
                  <a:lnTo>
                    <a:pt x="5001237" y="1847187"/>
                  </a:lnTo>
                  <a:lnTo>
                    <a:pt x="5003539" y="1904626"/>
                  </a:lnTo>
                  <a:lnTo>
                    <a:pt x="5004846" y="1962583"/>
                  </a:lnTo>
                  <a:lnTo>
                    <a:pt x="5005128" y="2020692"/>
                  </a:lnTo>
                  <a:lnTo>
                    <a:pt x="5004357" y="2078587"/>
                  </a:lnTo>
                  <a:lnTo>
                    <a:pt x="5002505" y="2135905"/>
                  </a:lnTo>
                  <a:lnTo>
                    <a:pt x="4999543" y="2192280"/>
                  </a:lnTo>
                  <a:lnTo>
                    <a:pt x="4996606" y="2231736"/>
                  </a:lnTo>
                  <a:close/>
                </a:path>
                <a:path w="5071109" h="7312025">
                  <a:moveTo>
                    <a:pt x="4627481" y="2681229"/>
                  </a:moveTo>
                  <a:lnTo>
                    <a:pt x="4441406" y="2584663"/>
                  </a:lnTo>
                  <a:lnTo>
                    <a:pt x="4312474" y="2466222"/>
                  </a:lnTo>
                  <a:lnTo>
                    <a:pt x="4264257" y="2408408"/>
                  </a:lnTo>
                  <a:lnTo>
                    <a:pt x="4282576" y="2230069"/>
                  </a:lnTo>
                  <a:lnTo>
                    <a:pt x="4996606" y="2231736"/>
                  </a:lnTo>
                  <a:lnTo>
                    <a:pt x="4995443" y="2247349"/>
                  </a:lnTo>
                  <a:lnTo>
                    <a:pt x="4990177" y="2300745"/>
                  </a:lnTo>
                  <a:lnTo>
                    <a:pt x="4983715" y="2352104"/>
                  </a:lnTo>
                  <a:lnTo>
                    <a:pt x="4976031" y="2401062"/>
                  </a:lnTo>
                  <a:lnTo>
                    <a:pt x="4967094" y="2447253"/>
                  </a:lnTo>
                  <a:lnTo>
                    <a:pt x="4956877" y="2490313"/>
                  </a:lnTo>
                  <a:lnTo>
                    <a:pt x="4945351" y="2529877"/>
                  </a:lnTo>
                  <a:lnTo>
                    <a:pt x="4918260" y="2597058"/>
                  </a:lnTo>
                  <a:lnTo>
                    <a:pt x="4885592" y="2645877"/>
                  </a:lnTo>
                  <a:lnTo>
                    <a:pt x="4847122" y="2673416"/>
                  </a:lnTo>
                  <a:lnTo>
                    <a:pt x="4627481" y="2681229"/>
                  </a:lnTo>
                  <a:close/>
                </a:path>
                <a:path w="5071109" h="7312025">
                  <a:moveTo>
                    <a:pt x="3508198" y="1115034"/>
                  </a:moveTo>
                  <a:lnTo>
                    <a:pt x="3293371" y="1010031"/>
                  </a:lnTo>
                  <a:lnTo>
                    <a:pt x="3293371" y="801691"/>
                  </a:lnTo>
                  <a:lnTo>
                    <a:pt x="3257627" y="772482"/>
                  </a:lnTo>
                  <a:lnTo>
                    <a:pt x="3224796" y="739454"/>
                  </a:lnTo>
                  <a:lnTo>
                    <a:pt x="3195141" y="703073"/>
                  </a:lnTo>
                  <a:lnTo>
                    <a:pt x="3168923" y="663805"/>
                  </a:lnTo>
                  <a:lnTo>
                    <a:pt x="3146404" y="622118"/>
                  </a:lnTo>
                  <a:lnTo>
                    <a:pt x="3127848" y="578477"/>
                  </a:lnTo>
                  <a:lnTo>
                    <a:pt x="3113515" y="533349"/>
                  </a:lnTo>
                  <a:lnTo>
                    <a:pt x="3078570" y="509104"/>
                  </a:lnTo>
                  <a:lnTo>
                    <a:pt x="3053772" y="468139"/>
                  </a:lnTo>
                  <a:lnTo>
                    <a:pt x="3039278" y="420612"/>
                  </a:lnTo>
                  <a:lnTo>
                    <a:pt x="3035245" y="376678"/>
                  </a:lnTo>
                  <a:lnTo>
                    <a:pt x="3052731" y="374178"/>
                  </a:lnTo>
                  <a:lnTo>
                    <a:pt x="3100193" y="366678"/>
                  </a:lnTo>
                  <a:lnTo>
                    <a:pt x="3108211" y="319864"/>
                  </a:lnTo>
                  <a:lnTo>
                    <a:pt x="3121296" y="275016"/>
                  </a:lnTo>
                  <a:lnTo>
                    <a:pt x="3139133" y="232445"/>
                  </a:lnTo>
                  <a:lnTo>
                    <a:pt x="3161409" y="192459"/>
                  </a:lnTo>
                  <a:lnTo>
                    <a:pt x="3187810" y="155368"/>
                  </a:lnTo>
                  <a:lnTo>
                    <a:pt x="3218023" y="121481"/>
                  </a:lnTo>
                  <a:lnTo>
                    <a:pt x="3251732" y="91108"/>
                  </a:lnTo>
                  <a:lnTo>
                    <a:pt x="3288626" y="64559"/>
                  </a:lnTo>
                  <a:lnTo>
                    <a:pt x="3328389" y="42143"/>
                  </a:lnTo>
                  <a:lnTo>
                    <a:pt x="3370708" y="24170"/>
                  </a:lnTo>
                  <a:lnTo>
                    <a:pt x="3415270" y="10948"/>
                  </a:lnTo>
                  <a:lnTo>
                    <a:pt x="3461759" y="2788"/>
                  </a:lnTo>
                  <a:lnTo>
                    <a:pt x="3509863" y="0"/>
                  </a:lnTo>
                  <a:lnTo>
                    <a:pt x="3558660" y="2829"/>
                  </a:lnTo>
                  <a:lnTo>
                    <a:pt x="3605751" y="11111"/>
                  </a:lnTo>
                  <a:lnTo>
                    <a:pt x="3650818" y="24532"/>
                  </a:lnTo>
                  <a:lnTo>
                    <a:pt x="3693543" y="42779"/>
                  </a:lnTo>
                  <a:lnTo>
                    <a:pt x="3733608" y="65540"/>
                  </a:lnTo>
                  <a:lnTo>
                    <a:pt x="3770695" y="92502"/>
                  </a:lnTo>
                  <a:lnTo>
                    <a:pt x="3804487" y="123354"/>
                  </a:lnTo>
                  <a:lnTo>
                    <a:pt x="3834664" y="157782"/>
                  </a:lnTo>
                  <a:lnTo>
                    <a:pt x="3860909" y="195474"/>
                  </a:lnTo>
                  <a:lnTo>
                    <a:pt x="3882905" y="236118"/>
                  </a:lnTo>
                  <a:lnTo>
                    <a:pt x="3900332" y="279401"/>
                  </a:lnTo>
                  <a:lnTo>
                    <a:pt x="3912873" y="325010"/>
                  </a:lnTo>
                  <a:lnTo>
                    <a:pt x="3926872" y="330348"/>
                  </a:lnTo>
                  <a:lnTo>
                    <a:pt x="3976595" y="406852"/>
                  </a:lnTo>
                  <a:lnTo>
                    <a:pt x="3977741" y="457867"/>
                  </a:lnTo>
                  <a:lnTo>
                    <a:pt x="3962180" y="500962"/>
                  </a:lnTo>
                  <a:lnTo>
                    <a:pt x="3934149" y="532376"/>
                  </a:lnTo>
                  <a:lnTo>
                    <a:pt x="3897885" y="548350"/>
                  </a:lnTo>
                  <a:lnTo>
                    <a:pt x="3879612" y="597557"/>
                  </a:lnTo>
                  <a:lnTo>
                    <a:pt x="3856622" y="644773"/>
                  </a:lnTo>
                  <a:lnTo>
                    <a:pt x="3829190" y="689396"/>
                  </a:lnTo>
                  <a:lnTo>
                    <a:pt x="3797595" y="730825"/>
                  </a:lnTo>
                  <a:lnTo>
                    <a:pt x="3762114" y="768457"/>
                  </a:lnTo>
                  <a:lnTo>
                    <a:pt x="3723025" y="801691"/>
                  </a:lnTo>
                  <a:lnTo>
                    <a:pt x="3723025" y="1010031"/>
                  </a:lnTo>
                  <a:lnTo>
                    <a:pt x="3508198" y="1115034"/>
                  </a:lnTo>
                  <a:close/>
                </a:path>
              </a:pathLst>
            </a:custGeom>
            <a:solidFill>
              <a:srgbClr val="D08E6B"/>
            </a:solidFill>
          </p:spPr>
          <p:txBody>
            <a:bodyPr wrap="square" lIns="0" tIns="0" rIns="0" bIns="0" rtlCol="0"/>
            <a:lstStyle/>
            <a:p>
              <a:endParaRPr/>
            </a:p>
          </p:txBody>
        </p:sp>
        <p:sp>
          <p:nvSpPr>
            <p:cNvPr id="6" name="object 6"/>
            <p:cNvSpPr/>
            <p:nvPr/>
          </p:nvSpPr>
          <p:spPr>
            <a:xfrm>
              <a:off x="4295565" y="2363703"/>
              <a:ext cx="1669414" cy="7555865"/>
            </a:xfrm>
            <a:custGeom>
              <a:avLst/>
              <a:gdLst/>
              <a:ahLst/>
              <a:cxnLst/>
              <a:rect l="l" t="t" r="r" b="b"/>
              <a:pathLst>
                <a:path w="1669414" h="7555865">
                  <a:moveTo>
                    <a:pt x="1491535" y="5623935"/>
                  </a:moveTo>
                  <a:lnTo>
                    <a:pt x="142619" y="5623935"/>
                  </a:lnTo>
                  <a:lnTo>
                    <a:pt x="102573" y="5404136"/>
                  </a:lnTo>
                  <a:lnTo>
                    <a:pt x="30834" y="4859328"/>
                  </a:lnTo>
                  <a:lnTo>
                    <a:pt x="0" y="4161389"/>
                  </a:lnTo>
                  <a:lnTo>
                    <a:pt x="82667" y="3482202"/>
                  </a:lnTo>
                  <a:lnTo>
                    <a:pt x="1588124" y="3482202"/>
                  </a:lnTo>
                  <a:lnTo>
                    <a:pt x="1669282" y="4189515"/>
                  </a:lnTo>
                  <a:lnTo>
                    <a:pt x="1625385" y="4884329"/>
                  </a:lnTo>
                  <a:lnTo>
                    <a:pt x="1538710" y="5413512"/>
                  </a:lnTo>
                  <a:lnTo>
                    <a:pt x="1491535" y="5623935"/>
                  </a:lnTo>
                  <a:close/>
                </a:path>
                <a:path w="1669414" h="7555865">
                  <a:moveTo>
                    <a:pt x="912209" y="591330"/>
                  </a:moveTo>
                  <a:lnTo>
                    <a:pt x="586429" y="584195"/>
                  </a:lnTo>
                  <a:lnTo>
                    <a:pt x="381802" y="557683"/>
                  </a:lnTo>
                  <a:lnTo>
                    <a:pt x="310817" y="542110"/>
                  </a:lnTo>
                  <a:lnTo>
                    <a:pt x="260727" y="504270"/>
                  </a:lnTo>
                  <a:lnTo>
                    <a:pt x="253939" y="479208"/>
                  </a:lnTo>
                  <a:lnTo>
                    <a:pt x="259817" y="453149"/>
                  </a:lnTo>
                  <a:lnTo>
                    <a:pt x="278730" y="428418"/>
                  </a:lnTo>
                  <a:lnTo>
                    <a:pt x="311051" y="407340"/>
                  </a:lnTo>
                  <a:lnTo>
                    <a:pt x="357151" y="392239"/>
                  </a:lnTo>
                  <a:lnTo>
                    <a:pt x="417398" y="385438"/>
                  </a:lnTo>
                  <a:lnTo>
                    <a:pt x="427359" y="347042"/>
                  </a:lnTo>
                  <a:lnTo>
                    <a:pt x="438801" y="299942"/>
                  </a:lnTo>
                  <a:lnTo>
                    <a:pt x="451537" y="248767"/>
                  </a:lnTo>
                  <a:lnTo>
                    <a:pt x="465384" y="198148"/>
                  </a:lnTo>
                  <a:lnTo>
                    <a:pt x="480156" y="152715"/>
                  </a:lnTo>
                  <a:lnTo>
                    <a:pt x="495669" y="117097"/>
                  </a:lnTo>
                  <a:lnTo>
                    <a:pt x="539898" y="71939"/>
                  </a:lnTo>
                  <a:lnTo>
                    <a:pt x="610802" y="37025"/>
                  </a:lnTo>
                  <a:lnTo>
                    <a:pt x="653746" y="23668"/>
                  </a:lnTo>
                  <a:lnTo>
                    <a:pt x="700344" y="13183"/>
                  </a:lnTo>
                  <a:lnTo>
                    <a:pt x="749593" y="5674"/>
                  </a:lnTo>
                  <a:lnTo>
                    <a:pt x="800486" y="1245"/>
                  </a:lnTo>
                  <a:lnTo>
                    <a:pt x="852021" y="0"/>
                  </a:lnTo>
                  <a:lnTo>
                    <a:pt x="903191" y="2041"/>
                  </a:lnTo>
                  <a:lnTo>
                    <a:pt x="952992" y="7474"/>
                  </a:lnTo>
                  <a:lnTo>
                    <a:pt x="1000421" y="16401"/>
                  </a:lnTo>
                  <a:lnTo>
                    <a:pt x="1044471" y="28928"/>
                  </a:lnTo>
                  <a:lnTo>
                    <a:pt x="1084138" y="45157"/>
                  </a:lnTo>
                  <a:lnTo>
                    <a:pt x="1118418" y="65192"/>
                  </a:lnTo>
                  <a:lnTo>
                    <a:pt x="1166796" y="117097"/>
                  </a:lnTo>
                  <a:lnTo>
                    <a:pt x="1184282" y="156357"/>
                  </a:lnTo>
                  <a:lnTo>
                    <a:pt x="1200102" y="204507"/>
                  </a:lnTo>
                  <a:lnTo>
                    <a:pt x="1214258" y="257101"/>
                  </a:lnTo>
                  <a:lnTo>
                    <a:pt x="1226748" y="309695"/>
                  </a:lnTo>
                  <a:lnTo>
                    <a:pt x="1237572" y="357845"/>
                  </a:lnTo>
                  <a:lnTo>
                    <a:pt x="1246732" y="397105"/>
                  </a:lnTo>
                  <a:lnTo>
                    <a:pt x="1299117" y="398959"/>
                  </a:lnTo>
                  <a:lnTo>
                    <a:pt x="1341758" y="409717"/>
                  </a:lnTo>
                  <a:lnTo>
                    <a:pt x="1396817" y="449105"/>
                  </a:lnTo>
                  <a:lnTo>
                    <a:pt x="1409934" y="497602"/>
                  </a:lnTo>
                  <a:lnTo>
                    <a:pt x="1400147" y="519745"/>
                  </a:lnTo>
                  <a:lnTo>
                    <a:pt x="1379135" y="537540"/>
                  </a:lnTo>
                  <a:lnTo>
                    <a:pt x="1346651" y="548777"/>
                  </a:lnTo>
                  <a:lnTo>
                    <a:pt x="912209" y="591330"/>
                  </a:lnTo>
                  <a:close/>
                </a:path>
                <a:path w="1669414" h="7555865">
                  <a:moveTo>
                    <a:pt x="631132" y="7420866"/>
                  </a:moveTo>
                  <a:lnTo>
                    <a:pt x="447791" y="7420866"/>
                  </a:lnTo>
                  <a:lnTo>
                    <a:pt x="489840" y="7409850"/>
                  </a:lnTo>
                  <a:lnTo>
                    <a:pt x="525645" y="7378989"/>
                  </a:lnTo>
                  <a:lnTo>
                    <a:pt x="545066" y="7353184"/>
                  </a:lnTo>
                  <a:lnTo>
                    <a:pt x="572976" y="7316618"/>
                  </a:lnTo>
                  <a:lnTo>
                    <a:pt x="683249" y="7173791"/>
                  </a:lnTo>
                  <a:lnTo>
                    <a:pt x="782105" y="7047312"/>
                  </a:lnTo>
                  <a:lnTo>
                    <a:pt x="776503" y="7332321"/>
                  </a:lnTo>
                  <a:lnTo>
                    <a:pt x="697173" y="7332321"/>
                  </a:lnTo>
                  <a:lnTo>
                    <a:pt x="631132" y="7420866"/>
                  </a:lnTo>
                  <a:close/>
                </a:path>
                <a:path w="1669414" h="7555865">
                  <a:moveTo>
                    <a:pt x="772113" y="7555662"/>
                  </a:moveTo>
                  <a:lnTo>
                    <a:pt x="697173" y="7555662"/>
                  </a:lnTo>
                  <a:lnTo>
                    <a:pt x="697173" y="7332321"/>
                  </a:lnTo>
                  <a:lnTo>
                    <a:pt x="776503" y="7332321"/>
                  </a:lnTo>
                  <a:lnTo>
                    <a:pt x="772113" y="7555662"/>
                  </a:lnTo>
                  <a:close/>
                </a:path>
                <a:path w="1669414" h="7555865">
                  <a:moveTo>
                    <a:pt x="397415" y="7553995"/>
                  </a:moveTo>
                  <a:lnTo>
                    <a:pt x="363796" y="7544697"/>
                  </a:lnTo>
                  <a:lnTo>
                    <a:pt x="342043" y="7523369"/>
                  </a:lnTo>
                  <a:lnTo>
                    <a:pt x="334653" y="7492352"/>
                  </a:lnTo>
                  <a:lnTo>
                    <a:pt x="344124" y="7453992"/>
                  </a:lnTo>
                  <a:lnTo>
                    <a:pt x="377431" y="7388990"/>
                  </a:lnTo>
                  <a:lnTo>
                    <a:pt x="407615" y="7413444"/>
                  </a:lnTo>
                  <a:lnTo>
                    <a:pt x="447791" y="7420866"/>
                  </a:lnTo>
                  <a:lnTo>
                    <a:pt x="631132" y="7420866"/>
                  </a:lnTo>
                  <a:lnTo>
                    <a:pt x="608911" y="7450658"/>
                  </a:lnTo>
                  <a:lnTo>
                    <a:pt x="575724" y="7486846"/>
                  </a:lnTo>
                  <a:lnTo>
                    <a:pt x="536862" y="7516554"/>
                  </a:lnTo>
                  <a:lnTo>
                    <a:pt x="493444" y="7538501"/>
                  </a:lnTo>
                  <a:lnTo>
                    <a:pt x="446588" y="7551408"/>
                  </a:lnTo>
                  <a:lnTo>
                    <a:pt x="397415" y="7553995"/>
                  </a:lnTo>
                  <a:close/>
                </a:path>
                <a:path w="1669414" h="7555865">
                  <a:moveTo>
                    <a:pt x="920327" y="7555662"/>
                  </a:moveTo>
                  <a:lnTo>
                    <a:pt x="845388" y="7555662"/>
                  </a:lnTo>
                  <a:lnTo>
                    <a:pt x="835396" y="7047312"/>
                  </a:lnTo>
                  <a:lnTo>
                    <a:pt x="1000524" y="7249468"/>
                  </a:lnTo>
                  <a:lnTo>
                    <a:pt x="1066863" y="7329658"/>
                  </a:lnTo>
                  <a:lnTo>
                    <a:pt x="1069101" y="7332321"/>
                  </a:lnTo>
                  <a:lnTo>
                    <a:pt x="920327" y="7332321"/>
                  </a:lnTo>
                  <a:lnTo>
                    <a:pt x="920327" y="7555662"/>
                  </a:lnTo>
                  <a:close/>
                </a:path>
                <a:path w="1669414" h="7555865">
                  <a:moveTo>
                    <a:pt x="1218421" y="7555662"/>
                  </a:moveTo>
                  <a:lnTo>
                    <a:pt x="1170060" y="7553062"/>
                  </a:lnTo>
                  <a:lnTo>
                    <a:pt x="1123697" y="7540061"/>
                  </a:lnTo>
                  <a:lnTo>
                    <a:pt x="1080532" y="7517861"/>
                  </a:lnTo>
                  <a:lnTo>
                    <a:pt x="1041763" y="7487660"/>
                  </a:lnTo>
                  <a:lnTo>
                    <a:pt x="1008590" y="7450658"/>
                  </a:lnTo>
                  <a:lnTo>
                    <a:pt x="920327" y="7332321"/>
                  </a:lnTo>
                  <a:lnTo>
                    <a:pt x="1069101" y="7332321"/>
                  </a:lnTo>
                  <a:lnTo>
                    <a:pt x="1092363" y="7360006"/>
                  </a:lnTo>
                  <a:lnTo>
                    <a:pt x="1110175" y="7380656"/>
                  </a:lnTo>
                  <a:lnTo>
                    <a:pt x="1142597" y="7406751"/>
                  </a:lnTo>
                  <a:lnTo>
                    <a:pt x="1177204" y="7416907"/>
                  </a:lnTo>
                  <a:lnTo>
                    <a:pt x="1253096" y="7416907"/>
                  </a:lnTo>
                  <a:lnTo>
                    <a:pt x="1273377" y="7455658"/>
                  </a:lnTo>
                  <a:lnTo>
                    <a:pt x="1282822" y="7494019"/>
                  </a:lnTo>
                  <a:lnTo>
                    <a:pt x="1275250" y="7525036"/>
                  </a:lnTo>
                  <a:lnTo>
                    <a:pt x="1253003" y="7546364"/>
                  </a:lnTo>
                  <a:lnTo>
                    <a:pt x="1218421" y="7555662"/>
                  </a:lnTo>
                  <a:close/>
                </a:path>
                <a:path w="1669414" h="7555865">
                  <a:moveTo>
                    <a:pt x="1253096" y="7416907"/>
                  </a:moveTo>
                  <a:lnTo>
                    <a:pt x="1177204" y="7416907"/>
                  </a:lnTo>
                  <a:lnTo>
                    <a:pt x="1209938" y="7410188"/>
                  </a:lnTo>
                  <a:lnTo>
                    <a:pt x="1236740" y="7385656"/>
                  </a:lnTo>
                  <a:lnTo>
                    <a:pt x="1253096" y="7416907"/>
                  </a:lnTo>
                  <a:close/>
                </a:path>
              </a:pathLst>
            </a:custGeom>
            <a:solidFill>
              <a:srgbClr val="091833"/>
            </a:solidFill>
          </p:spPr>
          <p:txBody>
            <a:bodyPr wrap="square" lIns="0" tIns="0" rIns="0" bIns="0" rtlCol="0"/>
            <a:lstStyle/>
            <a:p>
              <a:endParaRPr/>
            </a:p>
          </p:txBody>
        </p:sp>
        <p:sp>
          <p:nvSpPr>
            <p:cNvPr id="7" name="object 7"/>
            <p:cNvSpPr/>
            <p:nvPr/>
          </p:nvSpPr>
          <p:spPr>
            <a:xfrm>
              <a:off x="4523117" y="2539135"/>
              <a:ext cx="2042160" cy="5543550"/>
            </a:xfrm>
            <a:custGeom>
              <a:avLst/>
              <a:gdLst/>
              <a:ahLst/>
              <a:cxnLst/>
              <a:rect l="l" t="t" r="r" b="b"/>
              <a:pathLst>
                <a:path w="2042159" h="5543550">
                  <a:moveTo>
                    <a:pt x="68811" y="5534252"/>
                  </a:moveTo>
                  <a:lnTo>
                    <a:pt x="18318" y="5531839"/>
                  </a:lnTo>
                  <a:lnTo>
                    <a:pt x="0" y="5450169"/>
                  </a:lnTo>
                  <a:lnTo>
                    <a:pt x="1162398" y="5450169"/>
                  </a:lnTo>
                  <a:lnTo>
                    <a:pt x="1148411" y="5513165"/>
                  </a:lnTo>
                  <a:lnTo>
                    <a:pt x="326280" y="5513165"/>
                  </a:lnTo>
                  <a:lnTo>
                    <a:pt x="274779" y="5513505"/>
                  </a:lnTo>
                  <a:lnTo>
                    <a:pt x="223486" y="5518291"/>
                  </a:lnTo>
                  <a:lnTo>
                    <a:pt x="171795" y="5524998"/>
                  </a:lnTo>
                  <a:lnTo>
                    <a:pt x="120103" y="5531145"/>
                  </a:lnTo>
                  <a:lnTo>
                    <a:pt x="68811" y="5534252"/>
                  </a:lnTo>
                  <a:close/>
                </a:path>
                <a:path w="2042159" h="5543550">
                  <a:moveTo>
                    <a:pt x="582864" y="5540172"/>
                  </a:moveTo>
                  <a:lnTo>
                    <a:pt x="531362" y="5534956"/>
                  </a:lnTo>
                  <a:lnTo>
                    <a:pt x="428821" y="5521838"/>
                  </a:lnTo>
                  <a:lnTo>
                    <a:pt x="377597" y="5516344"/>
                  </a:lnTo>
                  <a:lnTo>
                    <a:pt x="326280" y="5513165"/>
                  </a:lnTo>
                  <a:lnTo>
                    <a:pt x="1148411" y="5513165"/>
                  </a:lnTo>
                  <a:lnTo>
                    <a:pt x="1147225" y="5518505"/>
                  </a:lnTo>
                  <a:lnTo>
                    <a:pt x="582864" y="5518505"/>
                  </a:lnTo>
                  <a:lnTo>
                    <a:pt x="582864" y="5540172"/>
                  </a:lnTo>
                  <a:close/>
                </a:path>
                <a:path w="2042159" h="5543550">
                  <a:moveTo>
                    <a:pt x="656138" y="5543506"/>
                  </a:moveTo>
                  <a:lnTo>
                    <a:pt x="637430" y="5543219"/>
                  </a:lnTo>
                  <a:lnTo>
                    <a:pt x="618877" y="5542464"/>
                  </a:lnTo>
                  <a:lnTo>
                    <a:pt x="600636" y="5541396"/>
                  </a:lnTo>
                  <a:lnTo>
                    <a:pt x="582864" y="5540172"/>
                  </a:lnTo>
                  <a:lnTo>
                    <a:pt x="582864" y="5518505"/>
                  </a:lnTo>
                  <a:lnTo>
                    <a:pt x="950901" y="5518505"/>
                  </a:lnTo>
                  <a:lnTo>
                    <a:pt x="901774" y="5521514"/>
                  </a:lnTo>
                  <a:lnTo>
                    <a:pt x="852647" y="5526468"/>
                  </a:lnTo>
                  <a:lnTo>
                    <a:pt x="754393" y="5537765"/>
                  </a:lnTo>
                  <a:lnTo>
                    <a:pt x="705266" y="5541885"/>
                  </a:lnTo>
                  <a:lnTo>
                    <a:pt x="656138" y="5543506"/>
                  </a:lnTo>
                  <a:close/>
                </a:path>
                <a:path w="2042159" h="5543550">
                  <a:moveTo>
                    <a:pt x="1145745" y="5525172"/>
                  </a:moveTo>
                  <a:lnTo>
                    <a:pt x="1096800" y="5523193"/>
                  </a:lnTo>
                  <a:lnTo>
                    <a:pt x="1047699" y="5520588"/>
                  </a:lnTo>
                  <a:lnTo>
                    <a:pt x="998910" y="5518609"/>
                  </a:lnTo>
                  <a:lnTo>
                    <a:pt x="950901" y="5518505"/>
                  </a:lnTo>
                  <a:lnTo>
                    <a:pt x="1147225" y="5518505"/>
                  </a:lnTo>
                  <a:lnTo>
                    <a:pt x="1145745" y="5525172"/>
                  </a:lnTo>
                  <a:close/>
                </a:path>
                <a:path w="2042159" h="5543550">
                  <a:moveTo>
                    <a:pt x="1965086" y="1991728"/>
                  </a:moveTo>
                  <a:lnTo>
                    <a:pt x="1935552" y="1985608"/>
                  </a:lnTo>
                  <a:lnTo>
                    <a:pt x="1911171" y="1969019"/>
                  </a:lnTo>
                  <a:lnTo>
                    <a:pt x="1894595" y="1944617"/>
                  </a:lnTo>
                  <a:lnTo>
                    <a:pt x="1888480" y="1915059"/>
                  </a:lnTo>
                  <a:lnTo>
                    <a:pt x="1888480" y="1240038"/>
                  </a:lnTo>
                  <a:lnTo>
                    <a:pt x="1966751" y="1128368"/>
                  </a:lnTo>
                  <a:lnTo>
                    <a:pt x="1960584" y="1170687"/>
                  </a:lnTo>
                  <a:lnTo>
                    <a:pt x="1969873" y="1196912"/>
                  </a:lnTo>
                  <a:lnTo>
                    <a:pt x="1987594" y="1209699"/>
                  </a:lnTo>
                  <a:lnTo>
                    <a:pt x="2006719" y="1211704"/>
                  </a:lnTo>
                  <a:lnTo>
                    <a:pt x="1996727" y="1263580"/>
                  </a:lnTo>
                  <a:lnTo>
                    <a:pt x="2010466" y="1286706"/>
                  </a:lnTo>
                  <a:lnTo>
                    <a:pt x="2031074" y="1292331"/>
                  </a:lnTo>
                  <a:lnTo>
                    <a:pt x="2041412" y="1292331"/>
                  </a:lnTo>
                  <a:lnTo>
                    <a:pt x="2035316" y="1305978"/>
                  </a:lnTo>
                  <a:lnTo>
                    <a:pt x="2033156" y="1320874"/>
                  </a:lnTo>
                  <a:lnTo>
                    <a:pt x="2034431" y="1335770"/>
                  </a:lnTo>
                  <a:lnTo>
                    <a:pt x="2038360" y="1350041"/>
                  </a:lnTo>
                  <a:lnTo>
                    <a:pt x="2041691" y="1915059"/>
                  </a:lnTo>
                  <a:lnTo>
                    <a:pt x="2035576" y="1944617"/>
                  </a:lnTo>
                  <a:lnTo>
                    <a:pt x="2019001" y="1969019"/>
                  </a:lnTo>
                  <a:lnTo>
                    <a:pt x="1994619" y="1985608"/>
                  </a:lnTo>
                  <a:lnTo>
                    <a:pt x="1965086" y="1991728"/>
                  </a:lnTo>
                  <a:close/>
                </a:path>
                <a:path w="2042159" h="5543550">
                  <a:moveTo>
                    <a:pt x="2041412" y="1292331"/>
                  </a:moveTo>
                  <a:lnTo>
                    <a:pt x="2031074" y="1292331"/>
                  </a:lnTo>
                  <a:lnTo>
                    <a:pt x="2041691" y="1291706"/>
                  </a:lnTo>
                  <a:lnTo>
                    <a:pt x="2041412" y="1292331"/>
                  </a:lnTo>
                  <a:close/>
                </a:path>
                <a:path w="2042159" h="5543550">
                  <a:moveTo>
                    <a:pt x="1901803" y="1065033"/>
                  </a:moveTo>
                  <a:lnTo>
                    <a:pt x="1901803" y="0"/>
                  </a:lnTo>
                  <a:lnTo>
                    <a:pt x="2020042" y="0"/>
                  </a:lnTo>
                  <a:lnTo>
                    <a:pt x="2020042" y="946696"/>
                  </a:lnTo>
                  <a:lnTo>
                    <a:pt x="2000552" y="969248"/>
                  </a:lnTo>
                  <a:lnTo>
                    <a:pt x="1985278" y="989614"/>
                  </a:lnTo>
                  <a:lnTo>
                    <a:pt x="1975312" y="1004354"/>
                  </a:lnTo>
                  <a:lnTo>
                    <a:pt x="1971747" y="1010031"/>
                  </a:lnTo>
                  <a:lnTo>
                    <a:pt x="1952388" y="1022610"/>
                  </a:lnTo>
                  <a:lnTo>
                    <a:pt x="1934277" y="1035657"/>
                  </a:lnTo>
                  <a:lnTo>
                    <a:pt x="1917416" y="1049642"/>
                  </a:lnTo>
                  <a:lnTo>
                    <a:pt x="1901803" y="1065033"/>
                  </a:lnTo>
                  <a:close/>
                </a:path>
                <a:path w="2042159" h="5543550">
                  <a:moveTo>
                    <a:pt x="604539" y="947243"/>
                  </a:moveTo>
                  <a:lnTo>
                    <a:pt x="384690" y="946696"/>
                  </a:lnTo>
                  <a:lnTo>
                    <a:pt x="384690" y="801691"/>
                  </a:lnTo>
                  <a:lnTo>
                    <a:pt x="404045" y="816455"/>
                  </a:lnTo>
                  <a:lnTo>
                    <a:pt x="429780" y="832526"/>
                  </a:lnTo>
                  <a:lnTo>
                    <a:pt x="497181" y="862910"/>
                  </a:lnTo>
                  <a:lnTo>
                    <a:pt x="537241" y="874383"/>
                  </a:lnTo>
                  <a:lnTo>
                    <a:pt x="580468" y="881483"/>
                  </a:lnTo>
                  <a:lnTo>
                    <a:pt x="626060" y="882791"/>
                  </a:lnTo>
                  <a:lnTo>
                    <a:pt x="748054" y="882791"/>
                  </a:lnTo>
                  <a:lnTo>
                    <a:pt x="735866" y="894819"/>
                  </a:lnTo>
                  <a:lnTo>
                    <a:pt x="604539" y="947243"/>
                  </a:lnTo>
                  <a:close/>
                </a:path>
                <a:path w="2042159" h="5543550">
                  <a:moveTo>
                    <a:pt x="748054" y="882791"/>
                  </a:moveTo>
                  <a:lnTo>
                    <a:pt x="626060" y="882791"/>
                  </a:lnTo>
                  <a:lnTo>
                    <a:pt x="673213" y="876885"/>
                  </a:lnTo>
                  <a:lnTo>
                    <a:pt x="721125" y="862347"/>
                  </a:lnTo>
                  <a:lnTo>
                    <a:pt x="768991" y="837755"/>
                  </a:lnTo>
                  <a:lnTo>
                    <a:pt x="816010" y="801691"/>
                  </a:lnTo>
                  <a:lnTo>
                    <a:pt x="799435" y="832083"/>
                  </a:lnTo>
                  <a:lnTo>
                    <a:pt x="748054" y="882791"/>
                  </a:lnTo>
                  <a:close/>
                </a:path>
              </a:pathLst>
            </a:custGeom>
            <a:solidFill>
              <a:srgbClr val="AA584A"/>
            </a:solidFill>
          </p:spPr>
          <p:txBody>
            <a:bodyPr wrap="square" lIns="0" tIns="0" rIns="0" bIns="0" rtlCol="0"/>
            <a:lstStyle/>
            <a:p>
              <a:endParaRPr/>
            </a:p>
          </p:txBody>
        </p:sp>
        <p:sp>
          <p:nvSpPr>
            <p:cNvPr id="8" name="object 8"/>
            <p:cNvSpPr/>
            <p:nvPr/>
          </p:nvSpPr>
          <p:spPr>
            <a:xfrm>
              <a:off x="4411540" y="5197103"/>
              <a:ext cx="1384300" cy="409575"/>
            </a:xfrm>
            <a:custGeom>
              <a:avLst/>
              <a:gdLst/>
              <a:ahLst/>
              <a:cxnLst/>
              <a:rect l="l" t="t" r="r" b="b"/>
              <a:pathLst>
                <a:path w="1384300" h="409575">
                  <a:moveTo>
                    <a:pt x="163871" y="409315"/>
                  </a:moveTo>
                  <a:lnTo>
                    <a:pt x="113040" y="408049"/>
                  </a:lnTo>
                  <a:lnTo>
                    <a:pt x="62297" y="404648"/>
                  </a:lnTo>
                  <a:lnTo>
                    <a:pt x="11657" y="398794"/>
                  </a:lnTo>
                  <a:lnTo>
                    <a:pt x="0" y="397127"/>
                  </a:lnTo>
                  <a:lnTo>
                    <a:pt x="43298" y="280457"/>
                  </a:lnTo>
                  <a:lnTo>
                    <a:pt x="23314" y="38782"/>
                  </a:lnTo>
                  <a:lnTo>
                    <a:pt x="72608" y="33316"/>
                  </a:lnTo>
                  <a:lnTo>
                    <a:pt x="121906" y="28253"/>
                  </a:lnTo>
                  <a:lnTo>
                    <a:pt x="171209" y="23595"/>
                  </a:lnTo>
                  <a:lnTo>
                    <a:pt x="220521" y="19347"/>
                  </a:lnTo>
                  <a:lnTo>
                    <a:pt x="269844" y="15510"/>
                  </a:lnTo>
                  <a:lnTo>
                    <a:pt x="319183" y="12088"/>
                  </a:lnTo>
                  <a:lnTo>
                    <a:pt x="368539" y="9084"/>
                  </a:lnTo>
                  <a:lnTo>
                    <a:pt x="417916" y="6501"/>
                  </a:lnTo>
                  <a:lnTo>
                    <a:pt x="467317" y="4341"/>
                  </a:lnTo>
                  <a:lnTo>
                    <a:pt x="516745" y="2608"/>
                  </a:lnTo>
                  <a:lnTo>
                    <a:pt x="566202" y="1305"/>
                  </a:lnTo>
                  <a:lnTo>
                    <a:pt x="615691" y="435"/>
                  </a:lnTo>
                  <a:lnTo>
                    <a:pt x="665216" y="0"/>
                  </a:lnTo>
                  <a:lnTo>
                    <a:pt x="714780" y="3"/>
                  </a:lnTo>
                  <a:lnTo>
                    <a:pt x="764385" y="448"/>
                  </a:lnTo>
                  <a:lnTo>
                    <a:pt x="812656" y="1536"/>
                  </a:lnTo>
                  <a:lnTo>
                    <a:pt x="860789" y="3596"/>
                  </a:lnTo>
                  <a:lnTo>
                    <a:pt x="908644" y="7323"/>
                  </a:lnTo>
                  <a:lnTo>
                    <a:pt x="956083" y="13411"/>
                  </a:lnTo>
                  <a:lnTo>
                    <a:pt x="1002966" y="22555"/>
                  </a:lnTo>
                  <a:lnTo>
                    <a:pt x="1049156" y="35449"/>
                  </a:lnTo>
                  <a:lnTo>
                    <a:pt x="1097329" y="53399"/>
                  </a:lnTo>
                  <a:lnTo>
                    <a:pt x="1143551" y="75372"/>
                  </a:lnTo>
                  <a:lnTo>
                    <a:pt x="1188111" y="100699"/>
                  </a:lnTo>
                  <a:lnTo>
                    <a:pt x="1231303" y="128707"/>
                  </a:lnTo>
                  <a:lnTo>
                    <a:pt x="1273417" y="158728"/>
                  </a:lnTo>
                  <a:lnTo>
                    <a:pt x="1314744" y="190089"/>
                  </a:lnTo>
                  <a:lnTo>
                    <a:pt x="1355576" y="222121"/>
                  </a:lnTo>
                  <a:lnTo>
                    <a:pt x="1383913" y="259857"/>
                  </a:lnTo>
                  <a:lnTo>
                    <a:pt x="1382222" y="273790"/>
                  </a:lnTo>
                  <a:lnTo>
                    <a:pt x="1348915" y="295457"/>
                  </a:lnTo>
                  <a:lnTo>
                    <a:pt x="1303691" y="308947"/>
                  </a:lnTo>
                  <a:lnTo>
                    <a:pt x="1212619" y="335302"/>
                  </a:lnTo>
                  <a:lnTo>
                    <a:pt x="1126152" y="360850"/>
                  </a:lnTo>
                  <a:lnTo>
                    <a:pt x="1084753" y="371501"/>
                  </a:lnTo>
                  <a:lnTo>
                    <a:pt x="1043041" y="379965"/>
                  </a:lnTo>
                  <a:lnTo>
                    <a:pt x="1000862" y="385460"/>
                  </a:lnTo>
                  <a:lnTo>
                    <a:pt x="957147" y="386267"/>
                  </a:lnTo>
                  <a:lnTo>
                    <a:pt x="913432" y="384418"/>
                  </a:lnTo>
                  <a:lnTo>
                    <a:pt x="869717" y="381007"/>
                  </a:lnTo>
                  <a:lnTo>
                    <a:pt x="826002" y="377126"/>
                  </a:lnTo>
                  <a:lnTo>
                    <a:pt x="775362" y="374495"/>
                  </a:lnTo>
                  <a:lnTo>
                    <a:pt x="724619" y="373887"/>
                  </a:lnTo>
                  <a:lnTo>
                    <a:pt x="673788" y="374984"/>
                  </a:lnTo>
                  <a:lnTo>
                    <a:pt x="622884" y="377465"/>
                  </a:lnTo>
                  <a:lnTo>
                    <a:pt x="571922" y="381010"/>
                  </a:lnTo>
                  <a:lnTo>
                    <a:pt x="520915" y="385300"/>
                  </a:lnTo>
                  <a:lnTo>
                    <a:pt x="367779" y="399440"/>
                  </a:lnTo>
                  <a:lnTo>
                    <a:pt x="316743" y="403511"/>
                  </a:lnTo>
                  <a:lnTo>
                    <a:pt x="265737" y="406726"/>
                  </a:lnTo>
                  <a:lnTo>
                    <a:pt x="214775" y="408768"/>
                  </a:lnTo>
                  <a:lnTo>
                    <a:pt x="163871" y="409315"/>
                  </a:lnTo>
                  <a:close/>
                </a:path>
              </a:pathLst>
            </a:custGeom>
            <a:solidFill>
              <a:srgbClr val="D08E6B"/>
            </a:solidFill>
          </p:spPr>
          <p:txBody>
            <a:bodyPr wrap="square" lIns="0" tIns="0" rIns="0" bIns="0" rtlCol="0"/>
            <a:lstStyle/>
            <a:p>
              <a:endParaRPr/>
            </a:p>
          </p:txBody>
        </p:sp>
        <p:sp>
          <p:nvSpPr>
            <p:cNvPr id="9" name="object 9"/>
            <p:cNvSpPr/>
            <p:nvPr/>
          </p:nvSpPr>
          <p:spPr>
            <a:xfrm>
              <a:off x="4378233" y="2559136"/>
              <a:ext cx="1537335" cy="2955290"/>
            </a:xfrm>
            <a:custGeom>
              <a:avLst/>
              <a:gdLst/>
              <a:ahLst/>
              <a:cxnLst/>
              <a:rect l="l" t="t" r="r" b="b"/>
              <a:pathLst>
                <a:path w="1537335" h="2955290">
                  <a:moveTo>
                    <a:pt x="1467185" y="1768388"/>
                  </a:moveTo>
                  <a:lnTo>
                    <a:pt x="746066" y="1768388"/>
                  </a:lnTo>
                  <a:lnTo>
                    <a:pt x="1054153" y="1110034"/>
                  </a:lnTo>
                  <a:lnTo>
                    <a:pt x="1393879" y="1153369"/>
                  </a:lnTo>
                  <a:lnTo>
                    <a:pt x="1394097" y="1191462"/>
                  </a:lnTo>
                  <a:lnTo>
                    <a:pt x="1394841" y="1233498"/>
                  </a:lnTo>
                  <a:lnTo>
                    <a:pt x="1396250" y="1278928"/>
                  </a:lnTo>
                  <a:lnTo>
                    <a:pt x="1398458" y="1327202"/>
                  </a:lnTo>
                  <a:lnTo>
                    <a:pt x="1401603" y="1377772"/>
                  </a:lnTo>
                  <a:lnTo>
                    <a:pt x="1405822" y="1430087"/>
                  </a:lnTo>
                  <a:lnTo>
                    <a:pt x="1411251" y="1483598"/>
                  </a:lnTo>
                  <a:lnTo>
                    <a:pt x="1418026" y="1537756"/>
                  </a:lnTo>
                  <a:lnTo>
                    <a:pt x="1426284" y="1592012"/>
                  </a:lnTo>
                  <a:lnTo>
                    <a:pt x="1436162" y="1645816"/>
                  </a:lnTo>
                  <a:lnTo>
                    <a:pt x="1447797" y="1698619"/>
                  </a:lnTo>
                  <a:lnTo>
                    <a:pt x="1461324" y="1749872"/>
                  </a:lnTo>
                  <a:lnTo>
                    <a:pt x="1467185" y="1768388"/>
                  </a:lnTo>
                  <a:close/>
                </a:path>
                <a:path w="1537335" h="2955290">
                  <a:moveTo>
                    <a:pt x="687780" y="2955092"/>
                  </a:moveTo>
                  <a:lnTo>
                    <a:pt x="78270" y="2920091"/>
                  </a:lnTo>
                  <a:lnTo>
                    <a:pt x="0" y="1928393"/>
                  </a:lnTo>
                  <a:lnTo>
                    <a:pt x="22484" y="1888835"/>
                  </a:lnTo>
                  <a:lnTo>
                    <a:pt x="42563" y="1845529"/>
                  </a:lnTo>
                  <a:lnTo>
                    <a:pt x="60368" y="1799025"/>
                  </a:lnTo>
                  <a:lnTo>
                    <a:pt x="76032" y="1749872"/>
                  </a:lnTo>
                  <a:lnTo>
                    <a:pt x="89686" y="1698619"/>
                  </a:lnTo>
                  <a:lnTo>
                    <a:pt x="101461" y="1645816"/>
                  </a:lnTo>
                  <a:lnTo>
                    <a:pt x="111490" y="1592012"/>
                  </a:lnTo>
                  <a:lnTo>
                    <a:pt x="119903" y="1537756"/>
                  </a:lnTo>
                  <a:lnTo>
                    <a:pt x="126834" y="1483598"/>
                  </a:lnTo>
                  <a:lnTo>
                    <a:pt x="132413" y="1430086"/>
                  </a:lnTo>
                  <a:lnTo>
                    <a:pt x="136772" y="1377772"/>
                  </a:lnTo>
                  <a:lnTo>
                    <a:pt x="140043" y="1327202"/>
                  </a:lnTo>
                  <a:lnTo>
                    <a:pt x="142358" y="1278928"/>
                  </a:lnTo>
                  <a:lnTo>
                    <a:pt x="143849" y="1233498"/>
                  </a:lnTo>
                  <a:lnTo>
                    <a:pt x="144646" y="1191462"/>
                  </a:lnTo>
                  <a:lnTo>
                    <a:pt x="144884" y="1153369"/>
                  </a:lnTo>
                  <a:lnTo>
                    <a:pt x="437981" y="1110034"/>
                  </a:lnTo>
                  <a:lnTo>
                    <a:pt x="746066" y="1768388"/>
                  </a:lnTo>
                  <a:lnTo>
                    <a:pt x="1467185" y="1768388"/>
                  </a:lnTo>
                  <a:lnTo>
                    <a:pt x="1476881" y="1799025"/>
                  </a:lnTo>
                  <a:lnTo>
                    <a:pt x="1494605" y="1845529"/>
                  </a:lnTo>
                  <a:lnTo>
                    <a:pt x="1514631" y="1888835"/>
                  </a:lnTo>
                  <a:lnTo>
                    <a:pt x="1537096" y="1928393"/>
                  </a:lnTo>
                  <a:lnTo>
                    <a:pt x="1469481" y="2785087"/>
                  </a:lnTo>
                  <a:lnTo>
                    <a:pt x="744401" y="2785087"/>
                  </a:lnTo>
                  <a:lnTo>
                    <a:pt x="687780" y="2955092"/>
                  </a:lnTo>
                  <a:close/>
                </a:path>
                <a:path w="1537335" h="2955290">
                  <a:moveTo>
                    <a:pt x="801022" y="2955092"/>
                  </a:moveTo>
                  <a:lnTo>
                    <a:pt x="744401" y="2785087"/>
                  </a:lnTo>
                  <a:lnTo>
                    <a:pt x="1469481" y="2785087"/>
                  </a:lnTo>
                  <a:lnTo>
                    <a:pt x="1458826" y="2920091"/>
                  </a:lnTo>
                  <a:lnTo>
                    <a:pt x="801022" y="2955092"/>
                  </a:lnTo>
                  <a:close/>
                </a:path>
                <a:path w="1537335" h="2955290">
                  <a:moveTo>
                    <a:pt x="744401" y="245007"/>
                  </a:moveTo>
                  <a:lnTo>
                    <a:pt x="695497" y="232414"/>
                  </a:lnTo>
                  <a:lnTo>
                    <a:pt x="661813" y="200932"/>
                  </a:lnTo>
                  <a:lnTo>
                    <a:pt x="640526" y="160004"/>
                  </a:lnTo>
                  <a:lnTo>
                    <a:pt x="628815" y="119077"/>
                  </a:lnTo>
                  <a:lnTo>
                    <a:pt x="622832" y="75002"/>
                  </a:lnTo>
                  <a:lnTo>
                    <a:pt x="744401" y="0"/>
                  </a:lnTo>
                  <a:lnTo>
                    <a:pt x="864304" y="75002"/>
                  </a:lnTo>
                  <a:lnTo>
                    <a:pt x="861494" y="101565"/>
                  </a:lnTo>
                  <a:lnTo>
                    <a:pt x="846818" y="160005"/>
                  </a:lnTo>
                  <a:lnTo>
                    <a:pt x="810910" y="218444"/>
                  </a:lnTo>
                  <a:lnTo>
                    <a:pt x="744401" y="245007"/>
                  </a:lnTo>
                  <a:close/>
                </a:path>
              </a:pathLst>
            </a:custGeom>
            <a:solidFill>
              <a:srgbClr val="D3AB5B"/>
            </a:solidFill>
          </p:spPr>
          <p:txBody>
            <a:bodyPr wrap="square" lIns="0" tIns="0" rIns="0" bIns="0" rtlCol="0"/>
            <a:lstStyle/>
            <a:p>
              <a:endParaRPr/>
            </a:p>
          </p:txBody>
        </p:sp>
        <p:sp>
          <p:nvSpPr>
            <p:cNvPr id="10" name="object 10"/>
            <p:cNvSpPr/>
            <p:nvPr/>
          </p:nvSpPr>
          <p:spPr>
            <a:xfrm>
              <a:off x="4409874" y="3694171"/>
              <a:ext cx="1472565" cy="1442085"/>
            </a:xfrm>
            <a:custGeom>
              <a:avLst/>
              <a:gdLst/>
              <a:ahLst/>
              <a:cxnLst/>
              <a:rect l="l" t="t" r="r" b="b"/>
              <a:pathLst>
                <a:path w="1472564" h="1442085">
                  <a:moveTo>
                    <a:pt x="527908" y="235007"/>
                  </a:moveTo>
                  <a:lnTo>
                    <a:pt x="497932" y="170005"/>
                  </a:lnTo>
                  <a:lnTo>
                    <a:pt x="532202" y="144848"/>
                  </a:lnTo>
                  <a:lnTo>
                    <a:pt x="605971" y="86252"/>
                  </a:lnTo>
                  <a:lnTo>
                    <a:pt x="712760" y="0"/>
                  </a:lnTo>
                  <a:lnTo>
                    <a:pt x="769626" y="45001"/>
                  </a:lnTo>
                  <a:lnTo>
                    <a:pt x="712759" y="45001"/>
                  </a:lnTo>
                  <a:lnTo>
                    <a:pt x="527908" y="235007"/>
                  </a:lnTo>
                  <a:close/>
                </a:path>
                <a:path w="1472564" h="1442085">
                  <a:moveTo>
                    <a:pt x="897611" y="235007"/>
                  </a:moveTo>
                  <a:lnTo>
                    <a:pt x="712759" y="45001"/>
                  </a:lnTo>
                  <a:lnTo>
                    <a:pt x="769626" y="45001"/>
                  </a:lnTo>
                  <a:lnTo>
                    <a:pt x="927587" y="170005"/>
                  </a:lnTo>
                  <a:lnTo>
                    <a:pt x="897611" y="235007"/>
                  </a:lnTo>
                  <a:close/>
                </a:path>
                <a:path w="1472564" h="1442085">
                  <a:moveTo>
                    <a:pt x="1453831" y="1441711"/>
                  </a:moveTo>
                  <a:lnTo>
                    <a:pt x="18318" y="1441711"/>
                  </a:lnTo>
                  <a:lnTo>
                    <a:pt x="0" y="1216704"/>
                  </a:lnTo>
                  <a:lnTo>
                    <a:pt x="1472149" y="1216704"/>
                  </a:lnTo>
                  <a:lnTo>
                    <a:pt x="1453831" y="1441711"/>
                  </a:lnTo>
                  <a:close/>
                </a:path>
              </a:pathLst>
            </a:custGeom>
            <a:solidFill>
              <a:srgbClr val="AA584A"/>
            </a:solidFill>
          </p:spPr>
          <p:txBody>
            <a:bodyPr wrap="square" lIns="0" tIns="0" rIns="0" bIns="0" rtlCol="0"/>
            <a:lstStyle/>
            <a:p>
              <a:endParaRPr/>
            </a:p>
          </p:txBody>
        </p:sp>
      </p:grpSp>
      <p:sp>
        <p:nvSpPr>
          <p:cNvPr id="11" name="object 11"/>
          <p:cNvSpPr txBox="1">
            <a:spLocks noGrp="1"/>
          </p:cNvSpPr>
          <p:nvPr>
            <p:ph type="title"/>
          </p:nvPr>
        </p:nvSpPr>
        <p:spPr>
          <a:xfrm>
            <a:off x="8354079" y="1231720"/>
            <a:ext cx="8916670" cy="5347970"/>
          </a:xfrm>
          <a:prstGeom prst="rect">
            <a:avLst/>
          </a:prstGeom>
        </p:spPr>
        <p:txBody>
          <a:bodyPr vert="horz" wrap="square" lIns="0" tIns="602615" rIns="0" bIns="0" rtlCol="0">
            <a:spAutoFit/>
          </a:bodyPr>
          <a:lstStyle/>
          <a:p>
            <a:pPr marL="12700">
              <a:lnSpc>
                <a:spcPct val="100000"/>
              </a:lnSpc>
              <a:spcBef>
                <a:spcPts val="4745"/>
              </a:spcBef>
            </a:pPr>
            <a:r>
              <a:rPr sz="10900" spc="-1275" dirty="0">
                <a:latin typeface="Verdana"/>
                <a:cs typeface="Verdana"/>
              </a:rPr>
              <a:t>IDEA</a:t>
            </a:r>
            <a:endParaRPr sz="10900">
              <a:latin typeface="Verdana"/>
              <a:cs typeface="Verdana"/>
            </a:endParaRPr>
          </a:p>
          <a:p>
            <a:pPr marL="69215" marR="5080" indent="432434" algn="just">
              <a:lnSpc>
                <a:spcPct val="117200"/>
              </a:lnSpc>
              <a:spcBef>
                <a:spcPts val="550"/>
              </a:spcBef>
            </a:pPr>
            <a:r>
              <a:rPr sz="2400" b="0" spc="-5" dirty="0">
                <a:latin typeface="Lucida Sans Unicode"/>
                <a:cs typeface="Lucida Sans Unicode"/>
              </a:rPr>
              <a:t>Four </a:t>
            </a:r>
            <a:r>
              <a:rPr sz="2400" b="0" spc="60" dirty="0">
                <a:latin typeface="Lucida Sans Unicode"/>
                <a:cs typeface="Lucida Sans Unicode"/>
              </a:rPr>
              <a:t>pre-processing </a:t>
            </a:r>
            <a:r>
              <a:rPr sz="2400" b="0" spc="160" dirty="0">
                <a:latin typeface="Lucida Sans Unicode"/>
                <a:cs typeface="Lucida Sans Unicode"/>
              </a:rPr>
              <a:t>and </a:t>
            </a:r>
            <a:r>
              <a:rPr sz="2400" b="0" spc="75" dirty="0">
                <a:latin typeface="Lucida Sans Unicode"/>
                <a:cs typeface="Lucida Sans Unicode"/>
              </a:rPr>
              <a:t>object detection </a:t>
            </a:r>
            <a:r>
              <a:rPr sz="2400" b="0" spc="95" dirty="0">
                <a:latin typeface="Lucida Sans Unicode"/>
                <a:cs typeface="Lucida Sans Unicode"/>
              </a:rPr>
              <a:t>methods </a:t>
            </a:r>
            <a:r>
              <a:rPr sz="2400" b="0" spc="-25" dirty="0">
                <a:latin typeface="Lucida Sans Unicode"/>
                <a:cs typeface="Lucida Sans Unicode"/>
              </a:rPr>
              <a:t>in </a:t>
            </a:r>
            <a:r>
              <a:rPr sz="2400" b="0" spc="-745" dirty="0">
                <a:latin typeface="Lucida Sans Unicode"/>
                <a:cs typeface="Lucida Sans Unicode"/>
              </a:rPr>
              <a:t> </a:t>
            </a:r>
            <a:r>
              <a:rPr sz="2400" b="0" spc="15" dirty="0">
                <a:latin typeface="Lucida Sans Unicode"/>
                <a:cs typeface="Lucida Sans Unicode"/>
              </a:rPr>
              <a:t>different</a:t>
            </a:r>
            <a:r>
              <a:rPr sz="2400" b="0" spc="20" dirty="0">
                <a:latin typeface="Lucida Sans Unicode"/>
                <a:cs typeface="Lucida Sans Unicode"/>
              </a:rPr>
              <a:t> </a:t>
            </a:r>
            <a:r>
              <a:rPr sz="2400" b="0" spc="40" dirty="0">
                <a:latin typeface="Lucida Sans Unicode"/>
                <a:cs typeface="Lucida Sans Unicode"/>
              </a:rPr>
              <a:t>color</a:t>
            </a:r>
            <a:r>
              <a:rPr sz="2400" b="0" spc="45" dirty="0">
                <a:latin typeface="Lucida Sans Unicode"/>
                <a:cs typeface="Lucida Sans Unicode"/>
              </a:rPr>
              <a:t> </a:t>
            </a:r>
            <a:r>
              <a:rPr sz="2400" b="0" spc="150" dirty="0">
                <a:latin typeface="Lucida Sans Unicode"/>
                <a:cs typeface="Lucida Sans Unicode"/>
              </a:rPr>
              <a:t>spaces</a:t>
            </a:r>
            <a:r>
              <a:rPr sz="2400" b="0" spc="155" dirty="0">
                <a:latin typeface="Lucida Sans Unicode"/>
                <a:cs typeface="Lucida Sans Unicode"/>
              </a:rPr>
              <a:t> </a:t>
            </a:r>
            <a:r>
              <a:rPr sz="2400" b="0" spc="130" dirty="0">
                <a:latin typeface="Lucida Sans Unicode"/>
                <a:cs typeface="Lucida Sans Unicode"/>
              </a:rPr>
              <a:t>are</a:t>
            </a:r>
            <a:r>
              <a:rPr sz="2400" b="0" spc="135" dirty="0">
                <a:latin typeface="Lucida Sans Unicode"/>
                <a:cs typeface="Lucida Sans Unicode"/>
              </a:rPr>
              <a:t> </a:t>
            </a:r>
            <a:r>
              <a:rPr sz="2400" b="0" spc="125" dirty="0">
                <a:latin typeface="Lucida Sans Unicode"/>
                <a:cs typeface="Lucida Sans Unicode"/>
              </a:rPr>
              <a:t>evaluated</a:t>
            </a:r>
            <a:r>
              <a:rPr sz="2400" b="0" spc="130" dirty="0">
                <a:latin typeface="Lucida Sans Unicode"/>
                <a:cs typeface="Lucida Sans Unicode"/>
              </a:rPr>
              <a:t> </a:t>
            </a:r>
            <a:r>
              <a:rPr sz="2400" b="0" spc="-35" dirty="0">
                <a:latin typeface="Lucida Sans Unicode"/>
                <a:cs typeface="Lucida Sans Unicode"/>
              </a:rPr>
              <a:t>for</a:t>
            </a:r>
            <a:r>
              <a:rPr sz="2400" b="0" spc="-30" dirty="0">
                <a:latin typeface="Lucida Sans Unicode"/>
                <a:cs typeface="Lucida Sans Unicode"/>
              </a:rPr>
              <a:t> </a:t>
            </a:r>
            <a:r>
              <a:rPr sz="2400" b="0" spc="-5" dirty="0">
                <a:latin typeface="Lucida Sans Unicode"/>
                <a:cs typeface="Lucida Sans Unicode"/>
              </a:rPr>
              <a:t>efficient, </a:t>
            </a:r>
            <a:r>
              <a:rPr sz="2400" b="0" dirty="0">
                <a:latin typeface="Lucida Sans Unicode"/>
                <a:cs typeface="Lucida Sans Unicode"/>
              </a:rPr>
              <a:t> </a:t>
            </a:r>
            <a:r>
              <a:rPr sz="2400" b="0" spc="100" dirty="0">
                <a:latin typeface="Lucida Sans Unicode"/>
                <a:cs typeface="Lucida Sans Unicode"/>
              </a:rPr>
              <a:t>accurate,</a:t>
            </a:r>
            <a:r>
              <a:rPr sz="2400" b="0" spc="-45" dirty="0">
                <a:latin typeface="Lucida Sans Unicode"/>
                <a:cs typeface="Lucida Sans Unicode"/>
              </a:rPr>
              <a:t> </a:t>
            </a:r>
            <a:r>
              <a:rPr sz="2400" b="0" spc="160" dirty="0">
                <a:latin typeface="Lucida Sans Unicode"/>
                <a:cs typeface="Lucida Sans Unicode"/>
              </a:rPr>
              <a:t>and</a:t>
            </a:r>
            <a:r>
              <a:rPr sz="2400" b="0" spc="-45" dirty="0">
                <a:latin typeface="Lucida Sans Unicode"/>
                <a:cs typeface="Lucida Sans Unicode"/>
              </a:rPr>
              <a:t> </a:t>
            </a:r>
            <a:r>
              <a:rPr sz="2400" b="0" spc="60" dirty="0">
                <a:latin typeface="Lucida Sans Unicode"/>
                <a:cs typeface="Lucida Sans Unicode"/>
              </a:rPr>
              <a:t>fast</a:t>
            </a:r>
            <a:r>
              <a:rPr sz="2400" b="0" spc="-45" dirty="0">
                <a:latin typeface="Lucida Sans Unicode"/>
                <a:cs typeface="Lucida Sans Unicode"/>
              </a:rPr>
              <a:t> </a:t>
            </a:r>
            <a:r>
              <a:rPr sz="2400" b="0" spc="90" dirty="0">
                <a:latin typeface="Lucida Sans Unicode"/>
                <a:cs typeface="Lucida Sans Unicode"/>
              </a:rPr>
              <a:t>segmentation</a:t>
            </a:r>
            <a:r>
              <a:rPr sz="2400" b="0" spc="-45" dirty="0">
                <a:latin typeface="Lucida Sans Unicode"/>
                <a:cs typeface="Lucida Sans Unicode"/>
              </a:rPr>
              <a:t> </a:t>
            </a:r>
            <a:r>
              <a:rPr sz="2400" b="0" spc="-10" dirty="0">
                <a:latin typeface="Lucida Sans Unicode"/>
                <a:cs typeface="Lucida Sans Unicode"/>
              </a:rPr>
              <a:t>of</a:t>
            </a:r>
            <a:r>
              <a:rPr sz="2400" b="0" spc="-45" dirty="0">
                <a:latin typeface="Lucida Sans Unicode"/>
                <a:cs typeface="Lucida Sans Unicode"/>
              </a:rPr>
              <a:t> </a:t>
            </a:r>
            <a:r>
              <a:rPr sz="2400" b="0" spc="65" dirty="0">
                <a:latin typeface="Lucida Sans Unicode"/>
                <a:cs typeface="Lucida Sans Unicode"/>
              </a:rPr>
              <a:t>the</a:t>
            </a:r>
            <a:r>
              <a:rPr sz="2400" b="0" spc="-45" dirty="0">
                <a:latin typeface="Lucida Sans Unicode"/>
                <a:cs typeface="Lucida Sans Unicode"/>
              </a:rPr>
              <a:t> </a:t>
            </a:r>
            <a:r>
              <a:rPr sz="2400" b="0" spc="40" dirty="0">
                <a:latin typeface="Lucida Sans Unicode"/>
                <a:cs typeface="Lucida Sans Unicode"/>
              </a:rPr>
              <a:t>region</a:t>
            </a:r>
            <a:r>
              <a:rPr sz="2400" b="0" spc="-45" dirty="0">
                <a:latin typeface="Lucida Sans Unicode"/>
                <a:cs typeface="Lucida Sans Unicode"/>
              </a:rPr>
              <a:t> </a:t>
            </a:r>
            <a:r>
              <a:rPr sz="2400" b="0" spc="-10" dirty="0">
                <a:latin typeface="Lucida Sans Unicode"/>
                <a:cs typeface="Lucida Sans Unicode"/>
              </a:rPr>
              <a:t>of</a:t>
            </a:r>
            <a:r>
              <a:rPr sz="2400" b="0" spc="-45" dirty="0">
                <a:latin typeface="Lucida Sans Unicode"/>
                <a:cs typeface="Lucida Sans Unicode"/>
              </a:rPr>
              <a:t> </a:t>
            </a:r>
            <a:r>
              <a:rPr sz="2400" b="0" spc="-5" dirty="0">
                <a:latin typeface="Lucida Sans Unicode"/>
                <a:cs typeface="Lucida Sans Unicode"/>
              </a:rPr>
              <a:t>interest. </a:t>
            </a:r>
            <a:r>
              <a:rPr sz="2400" b="0" spc="-750" dirty="0">
                <a:latin typeface="Lucida Sans Unicode"/>
                <a:cs typeface="Lucida Sans Unicode"/>
              </a:rPr>
              <a:t> </a:t>
            </a:r>
            <a:r>
              <a:rPr sz="2400" b="0" spc="-20" dirty="0">
                <a:latin typeface="Lucida Sans Unicode"/>
                <a:cs typeface="Lucida Sans Unicode"/>
              </a:rPr>
              <a:t>In</a:t>
            </a:r>
            <a:r>
              <a:rPr sz="2400" b="0" spc="-95" dirty="0">
                <a:latin typeface="Lucida Sans Unicode"/>
                <a:cs typeface="Lucida Sans Unicode"/>
              </a:rPr>
              <a:t> </a:t>
            </a:r>
            <a:r>
              <a:rPr sz="2400" b="0" spc="65" dirty="0">
                <a:latin typeface="Lucida Sans Unicode"/>
                <a:cs typeface="Lucida Sans Unicode"/>
              </a:rPr>
              <a:t>the</a:t>
            </a:r>
            <a:r>
              <a:rPr sz="2400" b="0" spc="-90" dirty="0">
                <a:latin typeface="Lucida Sans Unicode"/>
                <a:cs typeface="Lucida Sans Unicode"/>
              </a:rPr>
              <a:t> </a:t>
            </a:r>
            <a:r>
              <a:rPr sz="2400" b="0" spc="45" dirty="0">
                <a:latin typeface="Lucida Sans Unicode"/>
                <a:cs typeface="Lucida Sans Unicode"/>
              </a:rPr>
              <a:t>recognition</a:t>
            </a:r>
            <a:r>
              <a:rPr sz="2400" b="0" spc="-90" dirty="0">
                <a:latin typeface="Lucida Sans Unicode"/>
                <a:cs typeface="Lucida Sans Unicode"/>
              </a:rPr>
              <a:t> </a:t>
            </a:r>
            <a:r>
              <a:rPr sz="2400" b="0" spc="65" dirty="0">
                <a:latin typeface="Lucida Sans Unicode"/>
                <a:cs typeface="Lucida Sans Unicode"/>
              </a:rPr>
              <a:t>phase,</a:t>
            </a:r>
            <a:r>
              <a:rPr sz="2400" b="0" spc="-95" dirty="0">
                <a:latin typeface="Lucida Sans Unicode"/>
                <a:cs typeface="Lucida Sans Unicode"/>
              </a:rPr>
              <a:t> </a:t>
            </a:r>
            <a:r>
              <a:rPr sz="2400" b="0" spc="65" dirty="0">
                <a:latin typeface="Lucida Sans Unicode"/>
                <a:cs typeface="Lucida Sans Unicode"/>
              </a:rPr>
              <a:t>ten</a:t>
            </a:r>
            <a:r>
              <a:rPr sz="2400" b="0" spc="-90" dirty="0">
                <a:latin typeface="Lucida Sans Unicode"/>
                <a:cs typeface="Lucida Sans Unicode"/>
              </a:rPr>
              <a:t> </a:t>
            </a:r>
            <a:r>
              <a:rPr sz="2400" b="0" spc="55" dirty="0">
                <a:latin typeface="Lucida Sans Unicode"/>
                <a:cs typeface="Lucida Sans Unicode"/>
              </a:rPr>
              <a:t>classification</a:t>
            </a:r>
            <a:r>
              <a:rPr sz="2400" b="0" spc="-90" dirty="0">
                <a:latin typeface="Lucida Sans Unicode"/>
                <a:cs typeface="Lucida Sans Unicode"/>
              </a:rPr>
              <a:t> </a:t>
            </a:r>
            <a:r>
              <a:rPr sz="2400" b="0" spc="55" dirty="0">
                <a:latin typeface="Lucida Sans Unicode"/>
                <a:cs typeface="Lucida Sans Unicode"/>
              </a:rPr>
              <a:t>algorithms</a:t>
            </a:r>
            <a:r>
              <a:rPr sz="2400" b="0" spc="-90" dirty="0">
                <a:latin typeface="Lucida Sans Unicode"/>
                <a:cs typeface="Lucida Sans Unicode"/>
              </a:rPr>
              <a:t> </a:t>
            </a:r>
            <a:r>
              <a:rPr sz="2400" b="0" spc="130" dirty="0">
                <a:latin typeface="Lucida Sans Unicode"/>
                <a:cs typeface="Lucida Sans Unicode"/>
              </a:rPr>
              <a:t>are </a:t>
            </a:r>
            <a:r>
              <a:rPr sz="2400" b="0" spc="-750" dirty="0">
                <a:latin typeface="Lucida Sans Unicode"/>
                <a:cs typeface="Lucida Sans Unicode"/>
              </a:rPr>
              <a:t> </a:t>
            </a:r>
            <a:r>
              <a:rPr sz="2400" b="0" spc="95" dirty="0">
                <a:latin typeface="Lucida Sans Unicode"/>
                <a:cs typeface="Lucida Sans Unicode"/>
              </a:rPr>
              <a:t>implemented</a:t>
            </a:r>
            <a:r>
              <a:rPr sz="2400" b="0" spc="100" dirty="0">
                <a:latin typeface="Lucida Sans Unicode"/>
                <a:cs typeface="Lucida Sans Unicode"/>
              </a:rPr>
              <a:t> </a:t>
            </a:r>
            <a:r>
              <a:rPr sz="2400" b="0" spc="160" dirty="0">
                <a:latin typeface="Lucida Sans Unicode"/>
                <a:cs typeface="Lucida Sans Unicode"/>
              </a:rPr>
              <a:t>and </a:t>
            </a:r>
            <a:r>
              <a:rPr sz="2400" b="0" spc="125" dirty="0">
                <a:latin typeface="Lucida Sans Unicode"/>
                <a:cs typeface="Lucida Sans Unicode"/>
              </a:rPr>
              <a:t>evaluated </a:t>
            </a:r>
            <a:r>
              <a:rPr sz="2400" b="0" spc="25" dirty="0">
                <a:latin typeface="Lucida Sans Unicode"/>
                <a:cs typeface="Lucida Sans Unicode"/>
              </a:rPr>
              <a:t>to</a:t>
            </a:r>
            <a:r>
              <a:rPr sz="2400" b="0" spc="30" dirty="0">
                <a:latin typeface="Lucida Sans Unicode"/>
                <a:cs typeface="Lucida Sans Unicode"/>
              </a:rPr>
              <a:t> </a:t>
            </a:r>
            <a:r>
              <a:rPr sz="2400" b="0" spc="80" dirty="0">
                <a:latin typeface="Lucida Sans Unicode"/>
                <a:cs typeface="Lucida Sans Unicode"/>
              </a:rPr>
              <a:t>determine</a:t>
            </a:r>
            <a:r>
              <a:rPr sz="2400" b="0" spc="85" dirty="0">
                <a:latin typeface="Lucida Sans Unicode"/>
                <a:cs typeface="Lucida Sans Unicode"/>
              </a:rPr>
              <a:t> </a:t>
            </a:r>
            <a:r>
              <a:rPr sz="2400" b="0" spc="75" dirty="0">
                <a:latin typeface="Lucida Sans Unicode"/>
                <a:cs typeface="Lucida Sans Unicode"/>
              </a:rPr>
              <a:t>which</a:t>
            </a:r>
            <a:r>
              <a:rPr sz="2400" b="0" spc="80" dirty="0">
                <a:latin typeface="Lucida Sans Unicode"/>
                <a:cs typeface="Lucida Sans Unicode"/>
              </a:rPr>
              <a:t> </a:t>
            </a:r>
            <a:r>
              <a:rPr sz="2400" b="0" spc="-45" dirty="0">
                <a:latin typeface="Lucida Sans Unicode"/>
                <a:cs typeface="Lucida Sans Unicode"/>
              </a:rPr>
              <a:t>will </a:t>
            </a:r>
            <a:r>
              <a:rPr sz="2400" b="0" spc="-40" dirty="0">
                <a:latin typeface="Lucida Sans Unicode"/>
                <a:cs typeface="Lucida Sans Unicode"/>
              </a:rPr>
              <a:t> </a:t>
            </a:r>
            <a:r>
              <a:rPr sz="2400" b="0" spc="60" dirty="0">
                <a:latin typeface="Lucida Sans Unicode"/>
                <a:cs typeface="Lucida Sans Unicode"/>
              </a:rPr>
              <a:t>provide</a:t>
            </a:r>
            <a:r>
              <a:rPr sz="2400" b="0" spc="65" dirty="0">
                <a:latin typeface="Lucida Sans Unicode"/>
                <a:cs typeface="Lucida Sans Unicode"/>
              </a:rPr>
              <a:t> the</a:t>
            </a:r>
            <a:r>
              <a:rPr sz="2400" b="0" spc="70" dirty="0">
                <a:latin typeface="Lucida Sans Unicode"/>
                <a:cs typeface="Lucida Sans Unicode"/>
              </a:rPr>
              <a:t> </a:t>
            </a:r>
            <a:r>
              <a:rPr sz="2400" b="0" spc="75" dirty="0">
                <a:latin typeface="Lucida Sans Unicode"/>
                <a:cs typeface="Lucida Sans Unicode"/>
              </a:rPr>
              <a:t>best </a:t>
            </a:r>
            <a:r>
              <a:rPr sz="2400" b="0" spc="100" dirty="0">
                <a:latin typeface="Lucida Sans Unicode"/>
                <a:cs typeface="Lucida Sans Unicode"/>
              </a:rPr>
              <a:t>performance </a:t>
            </a:r>
            <a:r>
              <a:rPr sz="2400" b="0" spc="-25" dirty="0">
                <a:latin typeface="Lucida Sans Unicode"/>
                <a:cs typeface="Lucida Sans Unicode"/>
              </a:rPr>
              <a:t>in</a:t>
            </a:r>
            <a:r>
              <a:rPr sz="2400" b="0" spc="-20" dirty="0">
                <a:latin typeface="Lucida Sans Unicode"/>
                <a:cs typeface="Lucida Sans Unicode"/>
              </a:rPr>
              <a:t> </a:t>
            </a:r>
            <a:r>
              <a:rPr sz="2400" b="0" spc="55" dirty="0">
                <a:latin typeface="Lucida Sans Unicode"/>
                <a:cs typeface="Lucida Sans Unicode"/>
              </a:rPr>
              <a:t>both</a:t>
            </a:r>
            <a:r>
              <a:rPr sz="2400" b="0" spc="60" dirty="0">
                <a:latin typeface="Lucida Sans Unicode"/>
                <a:cs typeface="Lucida Sans Unicode"/>
              </a:rPr>
              <a:t> </a:t>
            </a:r>
            <a:r>
              <a:rPr sz="2400" b="0" spc="175" dirty="0">
                <a:latin typeface="Lucida Sans Unicode"/>
                <a:cs typeface="Lucida Sans Unicode"/>
              </a:rPr>
              <a:t>accuracy </a:t>
            </a:r>
            <a:r>
              <a:rPr sz="2400" b="0" spc="160" dirty="0">
                <a:latin typeface="Lucida Sans Unicode"/>
                <a:cs typeface="Lucida Sans Unicode"/>
              </a:rPr>
              <a:t>and </a:t>
            </a:r>
            <a:r>
              <a:rPr sz="2400" b="0" spc="165" dirty="0">
                <a:latin typeface="Lucida Sans Unicode"/>
                <a:cs typeface="Lucida Sans Unicode"/>
              </a:rPr>
              <a:t> </a:t>
            </a:r>
            <a:r>
              <a:rPr sz="2400" b="0" spc="65" dirty="0">
                <a:latin typeface="Lucida Sans Unicode"/>
                <a:cs typeface="Lucida Sans Unicode"/>
              </a:rPr>
              <a:t>processing</a:t>
            </a:r>
            <a:r>
              <a:rPr sz="2400" b="0" spc="-114" dirty="0">
                <a:latin typeface="Lucida Sans Unicode"/>
                <a:cs typeface="Lucida Sans Unicode"/>
              </a:rPr>
              <a:t> </a:t>
            </a:r>
            <a:r>
              <a:rPr sz="2400" b="0" spc="120" dirty="0">
                <a:latin typeface="Lucida Sans Unicode"/>
                <a:cs typeface="Lucida Sans Unicode"/>
              </a:rPr>
              <a:t>speed</a:t>
            </a:r>
            <a:r>
              <a:rPr sz="2400" b="0" spc="-114" dirty="0">
                <a:latin typeface="Lucida Sans Unicode"/>
                <a:cs typeface="Lucida Sans Unicode"/>
              </a:rPr>
              <a:t> </a:t>
            </a:r>
            <a:r>
              <a:rPr sz="2400" b="0" spc="-35" dirty="0">
                <a:latin typeface="Lucida Sans Unicode"/>
                <a:cs typeface="Lucida Sans Unicode"/>
              </a:rPr>
              <a:t>for</a:t>
            </a:r>
            <a:r>
              <a:rPr sz="2400" b="0" spc="-114" dirty="0">
                <a:latin typeface="Lucida Sans Unicode"/>
                <a:cs typeface="Lucida Sans Unicode"/>
              </a:rPr>
              <a:t> </a:t>
            </a:r>
            <a:r>
              <a:rPr sz="2400" b="0" spc="25" dirty="0">
                <a:latin typeface="Lucida Sans Unicode"/>
                <a:cs typeface="Lucida Sans Unicode"/>
              </a:rPr>
              <a:t>traffic</a:t>
            </a:r>
            <a:r>
              <a:rPr sz="2400" b="0" spc="-114" dirty="0">
                <a:latin typeface="Lucida Sans Unicode"/>
                <a:cs typeface="Lucida Sans Unicode"/>
              </a:rPr>
              <a:t> </a:t>
            </a:r>
            <a:r>
              <a:rPr sz="2400" b="0" spc="30" dirty="0">
                <a:latin typeface="Lucida Sans Unicode"/>
                <a:cs typeface="Lucida Sans Unicode"/>
              </a:rPr>
              <a:t>sign</a:t>
            </a:r>
            <a:r>
              <a:rPr sz="2400" b="0" spc="-114" dirty="0">
                <a:latin typeface="Lucida Sans Unicode"/>
                <a:cs typeface="Lucida Sans Unicode"/>
              </a:rPr>
              <a:t> </a:t>
            </a:r>
            <a:r>
              <a:rPr sz="2400" b="0" spc="20" dirty="0">
                <a:latin typeface="Lucida Sans Unicode"/>
                <a:cs typeface="Lucida Sans Unicode"/>
              </a:rPr>
              <a:t>recognition.</a:t>
            </a:r>
            <a:endParaRPr sz="2400">
              <a:latin typeface="Lucida Sans Unicode"/>
              <a:cs typeface="Lucida Sans Unico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12689" y="7736967"/>
            <a:ext cx="433705" cy="252729"/>
          </a:xfrm>
          <a:prstGeom prst="rect">
            <a:avLst/>
          </a:prstGeom>
        </p:spPr>
        <p:txBody>
          <a:bodyPr vert="horz" wrap="square" lIns="0" tIns="11430" rIns="0" bIns="0" rtlCol="0">
            <a:spAutoFit/>
          </a:bodyPr>
          <a:lstStyle/>
          <a:p>
            <a:pPr marL="12700">
              <a:lnSpc>
                <a:spcPct val="100000"/>
              </a:lnSpc>
              <a:spcBef>
                <a:spcPts val="90"/>
              </a:spcBef>
            </a:pPr>
            <a:r>
              <a:rPr sz="1500" spc="-100" dirty="0">
                <a:latin typeface="Lucida Sans Unicode"/>
                <a:cs typeface="Lucida Sans Unicode"/>
              </a:rPr>
              <a:t>2</a:t>
            </a:r>
            <a:r>
              <a:rPr sz="1500" spc="-20" dirty="0">
                <a:latin typeface="Lucida Sans Unicode"/>
                <a:cs typeface="Lucida Sans Unicode"/>
              </a:rPr>
              <a:t>0</a:t>
            </a:r>
            <a:r>
              <a:rPr sz="1500" spc="-475" dirty="0">
                <a:latin typeface="Lucida Sans Unicode"/>
                <a:cs typeface="Lucida Sans Unicode"/>
              </a:rPr>
              <a:t>1</a:t>
            </a:r>
            <a:r>
              <a:rPr sz="1500" spc="-10" dirty="0">
                <a:latin typeface="Lucida Sans Unicode"/>
                <a:cs typeface="Lucida Sans Unicode"/>
              </a:rPr>
              <a:t>8</a:t>
            </a:r>
            <a:endParaRPr sz="1500">
              <a:latin typeface="Lucida Sans Unicode"/>
              <a:cs typeface="Lucida Sans Unicode"/>
            </a:endParaRPr>
          </a:p>
        </p:txBody>
      </p:sp>
      <p:sp>
        <p:nvSpPr>
          <p:cNvPr id="3" name="object 3"/>
          <p:cNvSpPr txBox="1"/>
          <p:nvPr/>
        </p:nvSpPr>
        <p:spPr>
          <a:xfrm>
            <a:off x="11797634" y="7736967"/>
            <a:ext cx="433705" cy="252729"/>
          </a:xfrm>
          <a:prstGeom prst="rect">
            <a:avLst/>
          </a:prstGeom>
        </p:spPr>
        <p:txBody>
          <a:bodyPr vert="horz" wrap="square" lIns="0" tIns="11430" rIns="0" bIns="0" rtlCol="0">
            <a:spAutoFit/>
          </a:bodyPr>
          <a:lstStyle/>
          <a:p>
            <a:pPr marL="12700">
              <a:lnSpc>
                <a:spcPct val="100000"/>
              </a:lnSpc>
              <a:spcBef>
                <a:spcPts val="90"/>
              </a:spcBef>
            </a:pPr>
            <a:r>
              <a:rPr sz="1500" spc="-100" dirty="0">
                <a:latin typeface="Lucida Sans Unicode"/>
                <a:cs typeface="Lucida Sans Unicode"/>
              </a:rPr>
              <a:t>2</a:t>
            </a:r>
            <a:r>
              <a:rPr sz="1500" spc="-20" dirty="0">
                <a:latin typeface="Lucida Sans Unicode"/>
                <a:cs typeface="Lucida Sans Unicode"/>
              </a:rPr>
              <a:t>0</a:t>
            </a:r>
            <a:r>
              <a:rPr sz="1500" spc="-475" dirty="0">
                <a:latin typeface="Lucida Sans Unicode"/>
                <a:cs typeface="Lucida Sans Unicode"/>
              </a:rPr>
              <a:t>1</a:t>
            </a:r>
            <a:r>
              <a:rPr sz="1500" spc="-10" dirty="0">
                <a:latin typeface="Lucida Sans Unicode"/>
                <a:cs typeface="Lucida Sans Unicode"/>
              </a:rPr>
              <a:t>9</a:t>
            </a:r>
            <a:endParaRPr sz="1500">
              <a:latin typeface="Lucida Sans Unicode"/>
              <a:cs typeface="Lucida Sans Unicode"/>
            </a:endParaRPr>
          </a:p>
        </p:txBody>
      </p:sp>
      <p:sp>
        <p:nvSpPr>
          <p:cNvPr id="4" name="object 4"/>
          <p:cNvSpPr txBox="1"/>
          <p:nvPr/>
        </p:nvSpPr>
        <p:spPr>
          <a:xfrm>
            <a:off x="13058492" y="7736967"/>
            <a:ext cx="481330" cy="252729"/>
          </a:xfrm>
          <a:prstGeom prst="rect">
            <a:avLst/>
          </a:prstGeom>
        </p:spPr>
        <p:txBody>
          <a:bodyPr vert="horz" wrap="square" lIns="0" tIns="11430" rIns="0" bIns="0" rtlCol="0">
            <a:spAutoFit/>
          </a:bodyPr>
          <a:lstStyle/>
          <a:p>
            <a:pPr marL="12700">
              <a:lnSpc>
                <a:spcPct val="100000"/>
              </a:lnSpc>
              <a:spcBef>
                <a:spcPts val="90"/>
              </a:spcBef>
            </a:pPr>
            <a:r>
              <a:rPr sz="1500" spc="-100" dirty="0">
                <a:latin typeface="Lucida Sans Unicode"/>
                <a:cs typeface="Lucida Sans Unicode"/>
              </a:rPr>
              <a:t>2</a:t>
            </a:r>
            <a:r>
              <a:rPr sz="1500" spc="-20" dirty="0">
                <a:latin typeface="Lucida Sans Unicode"/>
                <a:cs typeface="Lucida Sans Unicode"/>
              </a:rPr>
              <a:t>0</a:t>
            </a:r>
            <a:r>
              <a:rPr sz="1500" spc="-100" dirty="0">
                <a:latin typeface="Lucida Sans Unicode"/>
                <a:cs typeface="Lucida Sans Unicode"/>
              </a:rPr>
              <a:t>2</a:t>
            </a:r>
            <a:r>
              <a:rPr sz="1500" spc="-15" dirty="0">
                <a:latin typeface="Lucida Sans Unicode"/>
                <a:cs typeface="Lucida Sans Unicode"/>
              </a:rPr>
              <a:t>0</a:t>
            </a:r>
            <a:endParaRPr sz="1500">
              <a:latin typeface="Lucida Sans Unicode"/>
              <a:cs typeface="Lucida Sans Unicode"/>
            </a:endParaRPr>
          </a:p>
        </p:txBody>
      </p:sp>
      <p:sp>
        <p:nvSpPr>
          <p:cNvPr id="5" name="object 5"/>
          <p:cNvSpPr txBox="1"/>
          <p:nvPr/>
        </p:nvSpPr>
        <p:spPr>
          <a:xfrm>
            <a:off x="14372518" y="7736967"/>
            <a:ext cx="422909" cy="252729"/>
          </a:xfrm>
          <a:prstGeom prst="rect">
            <a:avLst/>
          </a:prstGeom>
        </p:spPr>
        <p:txBody>
          <a:bodyPr vert="horz" wrap="square" lIns="0" tIns="11430" rIns="0" bIns="0" rtlCol="0">
            <a:spAutoFit/>
          </a:bodyPr>
          <a:lstStyle/>
          <a:p>
            <a:pPr marL="12700">
              <a:lnSpc>
                <a:spcPct val="100000"/>
              </a:lnSpc>
              <a:spcBef>
                <a:spcPts val="90"/>
              </a:spcBef>
            </a:pPr>
            <a:r>
              <a:rPr sz="1500" spc="-100" dirty="0">
                <a:latin typeface="Lucida Sans Unicode"/>
                <a:cs typeface="Lucida Sans Unicode"/>
              </a:rPr>
              <a:t>2</a:t>
            </a:r>
            <a:r>
              <a:rPr sz="1500" spc="-20" dirty="0">
                <a:latin typeface="Lucida Sans Unicode"/>
                <a:cs typeface="Lucida Sans Unicode"/>
              </a:rPr>
              <a:t>0</a:t>
            </a:r>
            <a:r>
              <a:rPr sz="1500" spc="-100" dirty="0">
                <a:latin typeface="Lucida Sans Unicode"/>
                <a:cs typeface="Lucida Sans Unicode"/>
              </a:rPr>
              <a:t>2</a:t>
            </a:r>
            <a:r>
              <a:rPr sz="1500" spc="-475" dirty="0">
                <a:latin typeface="Lucida Sans Unicode"/>
                <a:cs typeface="Lucida Sans Unicode"/>
              </a:rPr>
              <a:t>1</a:t>
            </a:r>
            <a:endParaRPr sz="1500">
              <a:latin typeface="Lucida Sans Unicode"/>
              <a:cs typeface="Lucida Sans Unicode"/>
            </a:endParaRPr>
          </a:p>
        </p:txBody>
      </p:sp>
      <p:sp>
        <p:nvSpPr>
          <p:cNvPr id="6" name="object 6"/>
          <p:cNvSpPr txBox="1"/>
          <p:nvPr/>
        </p:nvSpPr>
        <p:spPr>
          <a:xfrm>
            <a:off x="15633210" y="7736967"/>
            <a:ext cx="471170" cy="252729"/>
          </a:xfrm>
          <a:prstGeom prst="rect">
            <a:avLst/>
          </a:prstGeom>
        </p:spPr>
        <p:txBody>
          <a:bodyPr vert="horz" wrap="square" lIns="0" tIns="11430" rIns="0" bIns="0" rtlCol="0">
            <a:spAutoFit/>
          </a:bodyPr>
          <a:lstStyle/>
          <a:p>
            <a:pPr marL="12700">
              <a:lnSpc>
                <a:spcPct val="100000"/>
              </a:lnSpc>
              <a:spcBef>
                <a:spcPts val="90"/>
              </a:spcBef>
            </a:pPr>
            <a:r>
              <a:rPr sz="1500" spc="-100" dirty="0">
                <a:latin typeface="Lucida Sans Unicode"/>
                <a:cs typeface="Lucida Sans Unicode"/>
              </a:rPr>
              <a:t>2</a:t>
            </a:r>
            <a:r>
              <a:rPr sz="1500" spc="-20" dirty="0">
                <a:latin typeface="Lucida Sans Unicode"/>
                <a:cs typeface="Lucida Sans Unicode"/>
              </a:rPr>
              <a:t>0</a:t>
            </a:r>
            <a:r>
              <a:rPr sz="1500" spc="-100" dirty="0">
                <a:latin typeface="Lucida Sans Unicode"/>
                <a:cs typeface="Lucida Sans Unicode"/>
              </a:rPr>
              <a:t>2</a:t>
            </a:r>
            <a:r>
              <a:rPr sz="1500" spc="-95" dirty="0">
                <a:latin typeface="Lucida Sans Unicode"/>
                <a:cs typeface="Lucida Sans Unicode"/>
              </a:rPr>
              <a:t>2</a:t>
            </a:r>
            <a:endParaRPr sz="1500">
              <a:latin typeface="Lucida Sans Unicode"/>
              <a:cs typeface="Lucida Sans Unicode"/>
            </a:endParaRPr>
          </a:p>
        </p:txBody>
      </p:sp>
      <p:grpSp>
        <p:nvGrpSpPr>
          <p:cNvPr id="7" name="object 7"/>
          <p:cNvGrpSpPr/>
          <p:nvPr/>
        </p:nvGrpSpPr>
        <p:grpSpPr>
          <a:xfrm>
            <a:off x="10087001" y="2794676"/>
            <a:ext cx="6420485" cy="4890135"/>
            <a:chOff x="10087001" y="2794676"/>
            <a:chExt cx="6420485" cy="4890135"/>
          </a:xfrm>
        </p:grpSpPr>
        <p:sp>
          <p:nvSpPr>
            <p:cNvPr id="8" name="object 8"/>
            <p:cNvSpPr/>
            <p:nvPr/>
          </p:nvSpPr>
          <p:spPr>
            <a:xfrm>
              <a:off x="10087000" y="2794685"/>
              <a:ext cx="6420485" cy="3902075"/>
            </a:xfrm>
            <a:custGeom>
              <a:avLst/>
              <a:gdLst/>
              <a:ahLst/>
              <a:cxnLst/>
              <a:rect l="l" t="t" r="r" b="b"/>
              <a:pathLst>
                <a:path w="6420484" h="3902075">
                  <a:moveTo>
                    <a:pt x="6420053" y="3892905"/>
                  </a:moveTo>
                  <a:lnTo>
                    <a:pt x="0" y="3892905"/>
                  </a:lnTo>
                  <a:lnTo>
                    <a:pt x="0" y="3901770"/>
                  </a:lnTo>
                  <a:lnTo>
                    <a:pt x="6420053" y="3901770"/>
                  </a:lnTo>
                  <a:lnTo>
                    <a:pt x="6420053" y="3892905"/>
                  </a:lnTo>
                  <a:close/>
                </a:path>
                <a:path w="6420484" h="3902075">
                  <a:moveTo>
                    <a:pt x="6420053" y="2919679"/>
                  </a:moveTo>
                  <a:lnTo>
                    <a:pt x="0" y="2919679"/>
                  </a:lnTo>
                  <a:lnTo>
                    <a:pt x="0" y="2928543"/>
                  </a:lnTo>
                  <a:lnTo>
                    <a:pt x="6420053" y="2928543"/>
                  </a:lnTo>
                  <a:lnTo>
                    <a:pt x="6420053" y="2919679"/>
                  </a:lnTo>
                  <a:close/>
                </a:path>
                <a:path w="6420484" h="3902075">
                  <a:moveTo>
                    <a:pt x="6420053" y="1946452"/>
                  </a:moveTo>
                  <a:lnTo>
                    <a:pt x="0" y="1946452"/>
                  </a:lnTo>
                  <a:lnTo>
                    <a:pt x="0" y="1955317"/>
                  </a:lnTo>
                  <a:lnTo>
                    <a:pt x="6420053" y="1955317"/>
                  </a:lnTo>
                  <a:lnTo>
                    <a:pt x="6420053" y="1946452"/>
                  </a:lnTo>
                  <a:close/>
                </a:path>
                <a:path w="6420484" h="3902075">
                  <a:moveTo>
                    <a:pt x="6420053" y="973226"/>
                  </a:moveTo>
                  <a:lnTo>
                    <a:pt x="0" y="973226"/>
                  </a:lnTo>
                  <a:lnTo>
                    <a:pt x="0" y="982103"/>
                  </a:lnTo>
                  <a:lnTo>
                    <a:pt x="6420053" y="982103"/>
                  </a:lnTo>
                  <a:lnTo>
                    <a:pt x="6420053" y="973226"/>
                  </a:lnTo>
                  <a:close/>
                </a:path>
                <a:path w="6420484" h="3902075">
                  <a:moveTo>
                    <a:pt x="6420053" y="0"/>
                  </a:moveTo>
                  <a:lnTo>
                    <a:pt x="0" y="0"/>
                  </a:lnTo>
                  <a:lnTo>
                    <a:pt x="0" y="8877"/>
                  </a:lnTo>
                  <a:lnTo>
                    <a:pt x="6420053" y="8877"/>
                  </a:lnTo>
                  <a:lnTo>
                    <a:pt x="6420053" y="0"/>
                  </a:lnTo>
                  <a:close/>
                </a:path>
              </a:pathLst>
            </a:custGeom>
            <a:solidFill>
              <a:srgbClr val="000000">
                <a:alpha val="24708"/>
              </a:srgbClr>
            </a:solidFill>
          </p:spPr>
          <p:txBody>
            <a:bodyPr wrap="square" lIns="0" tIns="0" rIns="0" bIns="0" rtlCol="0"/>
            <a:lstStyle/>
            <a:p>
              <a:endParaRPr/>
            </a:p>
          </p:txBody>
        </p:sp>
        <p:sp>
          <p:nvSpPr>
            <p:cNvPr id="9" name="object 9"/>
            <p:cNvSpPr/>
            <p:nvPr/>
          </p:nvSpPr>
          <p:spPr>
            <a:xfrm>
              <a:off x="10087001" y="7660804"/>
              <a:ext cx="6420485" cy="8890"/>
            </a:xfrm>
            <a:custGeom>
              <a:avLst/>
              <a:gdLst/>
              <a:ahLst/>
              <a:cxnLst/>
              <a:rect l="l" t="t" r="r" b="b"/>
              <a:pathLst>
                <a:path w="6420484" h="8890">
                  <a:moveTo>
                    <a:pt x="6420055" y="8874"/>
                  </a:moveTo>
                  <a:lnTo>
                    <a:pt x="0" y="8874"/>
                  </a:lnTo>
                  <a:lnTo>
                    <a:pt x="0" y="0"/>
                  </a:lnTo>
                  <a:lnTo>
                    <a:pt x="6420055" y="0"/>
                  </a:lnTo>
                  <a:lnTo>
                    <a:pt x="6420055" y="8874"/>
                  </a:lnTo>
                  <a:close/>
                </a:path>
              </a:pathLst>
            </a:custGeom>
            <a:solidFill>
              <a:srgbClr val="000000">
                <a:alpha val="59999"/>
              </a:srgbClr>
            </a:solidFill>
          </p:spPr>
          <p:txBody>
            <a:bodyPr wrap="square" lIns="0" tIns="0" rIns="0" bIns="0" rtlCol="0"/>
            <a:lstStyle/>
            <a:p>
              <a:endParaRPr/>
            </a:p>
          </p:txBody>
        </p:sp>
        <p:sp>
          <p:nvSpPr>
            <p:cNvPr id="10" name="object 10"/>
            <p:cNvSpPr/>
            <p:nvPr/>
          </p:nvSpPr>
          <p:spPr>
            <a:xfrm>
              <a:off x="10729449" y="2838065"/>
              <a:ext cx="5141595" cy="4831080"/>
            </a:xfrm>
            <a:custGeom>
              <a:avLst/>
              <a:gdLst/>
              <a:ahLst/>
              <a:cxnLst/>
              <a:rect l="l" t="t" r="r" b="b"/>
              <a:pathLst>
                <a:path w="5141594" h="4831080">
                  <a:moveTo>
                    <a:pt x="5141303" y="4830603"/>
                  </a:moveTo>
                  <a:lnTo>
                    <a:pt x="0" y="4830603"/>
                  </a:lnTo>
                  <a:lnTo>
                    <a:pt x="0" y="3661909"/>
                  </a:lnTo>
                  <a:lnTo>
                    <a:pt x="1285325" y="3038605"/>
                  </a:lnTo>
                  <a:lnTo>
                    <a:pt x="2570651" y="1597215"/>
                  </a:lnTo>
                  <a:lnTo>
                    <a:pt x="3855977" y="1519302"/>
                  </a:lnTo>
                  <a:lnTo>
                    <a:pt x="5141303" y="0"/>
                  </a:lnTo>
                  <a:lnTo>
                    <a:pt x="5141303" y="4830603"/>
                  </a:lnTo>
                  <a:close/>
                </a:path>
              </a:pathLst>
            </a:custGeom>
            <a:solidFill>
              <a:srgbClr val="8E77F7">
                <a:alpha val="64709"/>
              </a:srgbClr>
            </a:solidFill>
          </p:spPr>
          <p:txBody>
            <a:bodyPr wrap="square" lIns="0" tIns="0" rIns="0" bIns="0" rtlCol="0"/>
            <a:lstStyle/>
            <a:p>
              <a:endParaRPr/>
            </a:p>
          </p:txBody>
        </p:sp>
        <p:sp>
          <p:nvSpPr>
            <p:cNvPr id="11" name="object 11"/>
            <p:cNvSpPr/>
            <p:nvPr/>
          </p:nvSpPr>
          <p:spPr>
            <a:xfrm>
              <a:off x="10729449" y="4474238"/>
              <a:ext cx="5141595" cy="3194685"/>
            </a:xfrm>
            <a:custGeom>
              <a:avLst/>
              <a:gdLst/>
              <a:ahLst/>
              <a:cxnLst/>
              <a:rect l="l" t="t" r="r" b="b"/>
              <a:pathLst>
                <a:path w="5141594" h="3194684">
                  <a:moveTo>
                    <a:pt x="5141303" y="3194431"/>
                  </a:moveTo>
                  <a:lnTo>
                    <a:pt x="0" y="3194431"/>
                  </a:lnTo>
                  <a:lnTo>
                    <a:pt x="0" y="2726953"/>
                  </a:lnTo>
                  <a:lnTo>
                    <a:pt x="1285325" y="2571127"/>
                  </a:lnTo>
                  <a:lnTo>
                    <a:pt x="2570651" y="934955"/>
                  </a:lnTo>
                  <a:lnTo>
                    <a:pt x="3855977" y="1441389"/>
                  </a:lnTo>
                  <a:lnTo>
                    <a:pt x="5141303" y="0"/>
                  </a:lnTo>
                  <a:lnTo>
                    <a:pt x="5141303" y="3194431"/>
                  </a:lnTo>
                  <a:close/>
                </a:path>
              </a:pathLst>
            </a:custGeom>
            <a:solidFill>
              <a:srgbClr val="BEE3FF">
                <a:alpha val="64709"/>
              </a:srgbClr>
            </a:solidFill>
          </p:spPr>
          <p:txBody>
            <a:bodyPr wrap="square" lIns="0" tIns="0" rIns="0" bIns="0" rtlCol="0"/>
            <a:lstStyle/>
            <a:p>
              <a:endParaRPr/>
            </a:p>
          </p:txBody>
        </p:sp>
        <p:sp>
          <p:nvSpPr>
            <p:cNvPr id="12" name="object 12"/>
            <p:cNvSpPr/>
            <p:nvPr/>
          </p:nvSpPr>
          <p:spPr>
            <a:xfrm>
              <a:off x="10729449" y="6188323"/>
              <a:ext cx="5141595" cy="1480820"/>
            </a:xfrm>
            <a:custGeom>
              <a:avLst/>
              <a:gdLst/>
              <a:ahLst/>
              <a:cxnLst/>
              <a:rect l="l" t="t" r="r" b="b"/>
              <a:pathLst>
                <a:path w="5141594" h="1480820">
                  <a:moveTo>
                    <a:pt x="5141303" y="1480346"/>
                  </a:moveTo>
                  <a:lnTo>
                    <a:pt x="0" y="1480346"/>
                  </a:lnTo>
                  <a:lnTo>
                    <a:pt x="1285325" y="1012868"/>
                  </a:lnTo>
                  <a:lnTo>
                    <a:pt x="2570651" y="0"/>
                  </a:lnTo>
                  <a:lnTo>
                    <a:pt x="3855977" y="311651"/>
                  </a:lnTo>
                  <a:lnTo>
                    <a:pt x="5141303" y="233739"/>
                  </a:lnTo>
                  <a:lnTo>
                    <a:pt x="5141303" y="1480346"/>
                  </a:lnTo>
                  <a:close/>
                </a:path>
              </a:pathLst>
            </a:custGeom>
            <a:solidFill>
              <a:srgbClr val="3C1C66">
                <a:alpha val="64709"/>
              </a:srgbClr>
            </a:solidFill>
          </p:spPr>
          <p:txBody>
            <a:bodyPr wrap="square" lIns="0" tIns="0" rIns="0" bIns="0" rtlCol="0"/>
            <a:lstStyle/>
            <a:p>
              <a:endParaRPr/>
            </a:p>
          </p:txBody>
        </p:sp>
        <p:sp>
          <p:nvSpPr>
            <p:cNvPr id="13" name="object 13"/>
            <p:cNvSpPr/>
            <p:nvPr/>
          </p:nvSpPr>
          <p:spPr>
            <a:xfrm>
              <a:off x="10742099" y="2838158"/>
              <a:ext cx="5109845" cy="3663950"/>
            </a:xfrm>
            <a:custGeom>
              <a:avLst/>
              <a:gdLst/>
              <a:ahLst/>
              <a:cxnLst/>
              <a:rect l="l" t="t" r="r" b="b"/>
              <a:pathLst>
                <a:path w="5109844" h="3663950">
                  <a:moveTo>
                    <a:pt x="0" y="3663603"/>
                  </a:moveTo>
                  <a:lnTo>
                    <a:pt x="1270795" y="3040011"/>
                  </a:lnTo>
                  <a:lnTo>
                    <a:pt x="2554902" y="1597954"/>
                  </a:lnTo>
                  <a:lnTo>
                    <a:pt x="3839009" y="1520005"/>
                  </a:lnTo>
                  <a:lnTo>
                    <a:pt x="5109804" y="0"/>
                  </a:lnTo>
                </a:path>
              </a:pathLst>
            </a:custGeom>
            <a:ln w="26645">
              <a:solidFill>
                <a:srgbClr val="8E77F7"/>
              </a:solidFill>
            </a:ln>
          </p:spPr>
          <p:txBody>
            <a:bodyPr wrap="square" lIns="0" tIns="0" rIns="0" bIns="0" rtlCol="0"/>
            <a:lstStyle/>
            <a:p>
              <a:endParaRPr/>
            </a:p>
          </p:txBody>
        </p:sp>
        <p:sp>
          <p:nvSpPr>
            <p:cNvPr id="14" name="object 14"/>
            <p:cNvSpPr/>
            <p:nvPr/>
          </p:nvSpPr>
          <p:spPr>
            <a:xfrm>
              <a:off x="10742099" y="4475087"/>
              <a:ext cx="5109845" cy="2728595"/>
            </a:xfrm>
            <a:custGeom>
              <a:avLst/>
              <a:gdLst/>
              <a:ahLst/>
              <a:cxnLst/>
              <a:rect l="l" t="t" r="r" b="b"/>
              <a:pathLst>
                <a:path w="5109844" h="2728595">
                  <a:moveTo>
                    <a:pt x="0" y="2728215"/>
                  </a:moveTo>
                  <a:lnTo>
                    <a:pt x="1270795" y="2572317"/>
                  </a:lnTo>
                  <a:lnTo>
                    <a:pt x="2554902" y="935388"/>
                  </a:lnTo>
                  <a:lnTo>
                    <a:pt x="3839009" y="1442056"/>
                  </a:lnTo>
                  <a:lnTo>
                    <a:pt x="5109804" y="0"/>
                  </a:lnTo>
                </a:path>
              </a:pathLst>
            </a:custGeom>
            <a:ln w="26648">
              <a:solidFill>
                <a:srgbClr val="BEE3FF"/>
              </a:solidFill>
            </a:ln>
          </p:spPr>
          <p:txBody>
            <a:bodyPr wrap="square" lIns="0" tIns="0" rIns="0" bIns="0" rtlCol="0"/>
            <a:lstStyle/>
            <a:p>
              <a:endParaRPr/>
            </a:p>
          </p:txBody>
        </p:sp>
        <p:sp>
          <p:nvSpPr>
            <p:cNvPr id="15" name="object 15"/>
            <p:cNvSpPr/>
            <p:nvPr/>
          </p:nvSpPr>
          <p:spPr>
            <a:xfrm>
              <a:off x="10742099" y="6189966"/>
              <a:ext cx="5109845" cy="1481455"/>
            </a:xfrm>
            <a:custGeom>
              <a:avLst/>
              <a:gdLst/>
              <a:ahLst/>
              <a:cxnLst/>
              <a:rect l="l" t="t" r="r" b="b"/>
              <a:pathLst>
                <a:path w="5109844" h="1481454">
                  <a:moveTo>
                    <a:pt x="0" y="1481031"/>
                  </a:moveTo>
                  <a:lnTo>
                    <a:pt x="1270795" y="1013337"/>
                  </a:lnTo>
                  <a:lnTo>
                    <a:pt x="2554902" y="0"/>
                  </a:lnTo>
                  <a:lnTo>
                    <a:pt x="3839009" y="311795"/>
                  </a:lnTo>
                  <a:lnTo>
                    <a:pt x="5109804" y="233847"/>
                  </a:lnTo>
                </a:path>
              </a:pathLst>
            </a:custGeom>
            <a:ln w="26653">
              <a:solidFill>
                <a:srgbClr val="3C1C66"/>
              </a:solidFill>
            </a:ln>
          </p:spPr>
          <p:txBody>
            <a:bodyPr wrap="square" lIns="0" tIns="0" rIns="0" bIns="0" rtlCol="0"/>
            <a:lstStyle/>
            <a:p>
              <a:endParaRPr/>
            </a:p>
          </p:txBody>
        </p:sp>
      </p:grpSp>
      <p:sp>
        <p:nvSpPr>
          <p:cNvPr id="16" name="object 16"/>
          <p:cNvSpPr txBox="1"/>
          <p:nvPr/>
        </p:nvSpPr>
        <p:spPr>
          <a:xfrm>
            <a:off x="9640748" y="2663609"/>
            <a:ext cx="314325" cy="252729"/>
          </a:xfrm>
          <a:prstGeom prst="rect">
            <a:avLst/>
          </a:prstGeom>
        </p:spPr>
        <p:txBody>
          <a:bodyPr vert="horz" wrap="square" lIns="0" tIns="11430" rIns="0" bIns="0" rtlCol="0">
            <a:spAutoFit/>
          </a:bodyPr>
          <a:lstStyle/>
          <a:p>
            <a:pPr marL="12700">
              <a:lnSpc>
                <a:spcPct val="100000"/>
              </a:lnSpc>
              <a:spcBef>
                <a:spcPts val="90"/>
              </a:spcBef>
            </a:pPr>
            <a:r>
              <a:rPr sz="1500" spc="-475" dirty="0">
                <a:latin typeface="Lucida Sans Unicode"/>
                <a:cs typeface="Lucida Sans Unicode"/>
              </a:rPr>
              <a:t>1</a:t>
            </a:r>
            <a:r>
              <a:rPr sz="1500" spc="-100" dirty="0">
                <a:latin typeface="Lucida Sans Unicode"/>
                <a:cs typeface="Lucida Sans Unicode"/>
              </a:rPr>
              <a:t>2</a:t>
            </a:r>
            <a:r>
              <a:rPr sz="1500" spc="-15" dirty="0">
                <a:latin typeface="Lucida Sans Unicode"/>
                <a:cs typeface="Lucida Sans Unicode"/>
              </a:rPr>
              <a:t>5</a:t>
            </a:r>
            <a:endParaRPr sz="1500">
              <a:latin typeface="Lucida Sans Unicode"/>
              <a:cs typeface="Lucida Sans Unicode"/>
            </a:endParaRPr>
          </a:p>
        </p:txBody>
      </p:sp>
      <p:sp>
        <p:nvSpPr>
          <p:cNvPr id="17" name="object 17"/>
          <p:cNvSpPr txBox="1"/>
          <p:nvPr/>
        </p:nvSpPr>
        <p:spPr>
          <a:xfrm>
            <a:off x="9630509" y="3637374"/>
            <a:ext cx="324485" cy="252729"/>
          </a:xfrm>
          <a:prstGeom prst="rect">
            <a:avLst/>
          </a:prstGeom>
        </p:spPr>
        <p:txBody>
          <a:bodyPr vert="horz" wrap="square" lIns="0" tIns="11430" rIns="0" bIns="0" rtlCol="0">
            <a:spAutoFit/>
          </a:bodyPr>
          <a:lstStyle/>
          <a:p>
            <a:pPr marL="12700">
              <a:lnSpc>
                <a:spcPct val="100000"/>
              </a:lnSpc>
              <a:spcBef>
                <a:spcPts val="90"/>
              </a:spcBef>
            </a:pPr>
            <a:r>
              <a:rPr sz="1500" spc="-475" dirty="0">
                <a:latin typeface="Lucida Sans Unicode"/>
                <a:cs typeface="Lucida Sans Unicode"/>
              </a:rPr>
              <a:t>1</a:t>
            </a:r>
            <a:r>
              <a:rPr sz="1500" spc="-20" dirty="0">
                <a:latin typeface="Lucida Sans Unicode"/>
                <a:cs typeface="Lucida Sans Unicode"/>
              </a:rPr>
              <a:t>0</a:t>
            </a:r>
            <a:r>
              <a:rPr sz="1500" spc="-15" dirty="0">
                <a:latin typeface="Lucida Sans Unicode"/>
                <a:cs typeface="Lucida Sans Unicode"/>
              </a:rPr>
              <a:t>0</a:t>
            </a:r>
            <a:endParaRPr sz="1500">
              <a:latin typeface="Lucida Sans Unicode"/>
              <a:cs typeface="Lucida Sans Unicode"/>
            </a:endParaRPr>
          </a:p>
        </p:txBody>
      </p:sp>
      <p:sp>
        <p:nvSpPr>
          <p:cNvPr id="18" name="object 18"/>
          <p:cNvSpPr txBox="1"/>
          <p:nvPr/>
        </p:nvSpPr>
        <p:spPr>
          <a:xfrm>
            <a:off x="9706792" y="4611139"/>
            <a:ext cx="248285" cy="252729"/>
          </a:xfrm>
          <a:prstGeom prst="rect">
            <a:avLst/>
          </a:prstGeom>
        </p:spPr>
        <p:txBody>
          <a:bodyPr vert="horz" wrap="square" lIns="0" tIns="11430" rIns="0" bIns="0" rtlCol="0">
            <a:spAutoFit/>
          </a:bodyPr>
          <a:lstStyle/>
          <a:p>
            <a:pPr marL="12700">
              <a:lnSpc>
                <a:spcPct val="100000"/>
              </a:lnSpc>
              <a:spcBef>
                <a:spcPts val="90"/>
              </a:spcBef>
            </a:pPr>
            <a:r>
              <a:rPr sz="1500" spc="-140" dirty="0">
                <a:latin typeface="Lucida Sans Unicode"/>
                <a:cs typeface="Lucida Sans Unicode"/>
              </a:rPr>
              <a:t>7</a:t>
            </a:r>
            <a:r>
              <a:rPr sz="1500" spc="-15" dirty="0">
                <a:latin typeface="Lucida Sans Unicode"/>
                <a:cs typeface="Lucida Sans Unicode"/>
              </a:rPr>
              <a:t>5</a:t>
            </a:r>
            <a:endParaRPr sz="1500">
              <a:latin typeface="Lucida Sans Unicode"/>
              <a:cs typeface="Lucida Sans Unicode"/>
            </a:endParaRPr>
          </a:p>
        </p:txBody>
      </p:sp>
      <p:sp>
        <p:nvSpPr>
          <p:cNvPr id="19" name="object 19"/>
          <p:cNvSpPr txBox="1"/>
          <p:nvPr/>
        </p:nvSpPr>
        <p:spPr>
          <a:xfrm>
            <a:off x="9691251" y="5584906"/>
            <a:ext cx="263525" cy="252729"/>
          </a:xfrm>
          <a:prstGeom prst="rect">
            <a:avLst/>
          </a:prstGeom>
        </p:spPr>
        <p:txBody>
          <a:bodyPr vert="horz" wrap="square" lIns="0" tIns="11430" rIns="0" bIns="0" rtlCol="0">
            <a:spAutoFit/>
          </a:bodyPr>
          <a:lstStyle/>
          <a:p>
            <a:pPr marL="12700">
              <a:lnSpc>
                <a:spcPct val="100000"/>
              </a:lnSpc>
              <a:spcBef>
                <a:spcPts val="90"/>
              </a:spcBef>
            </a:pPr>
            <a:r>
              <a:rPr sz="1500" spc="-20" dirty="0">
                <a:latin typeface="Lucida Sans Unicode"/>
                <a:cs typeface="Lucida Sans Unicode"/>
              </a:rPr>
              <a:t>5</a:t>
            </a:r>
            <a:r>
              <a:rPr sz="1500" spc="-15" dirty="0">
                <a:latin typeface="Lucida Sans Unicode"/>
                <a:cs typeface="Lucida Sans Unicode"/>
              </a:rPr>
              <a:t>0</a:t>
            </a:r>
            <a:endParaRPr sz="1500">
              <a:latin typeface="Lucida Sans Unicode"/>
              <a:cs typeface="Lucida Sans Unicode"/>
            </a:endParaRPr>
          </a:p>
        </p:txBody>
      </p:sp>
      <p:sp>
        <p:nvSpPr>
          <p:cNvPr id="20" name="object 20"/>
          <p:cNvSpPr txBox="1"/>
          <p:nvPr/>
        </p:nvSpPr>
        <p:spPr>
          <a:xfrm>
            <a:off x="9701214" y="6558670"/>
            <a:ext cx="253365" cy="252729"/>
          </a:xfrm>
          <a:prstGeom prst="rect">
            <a:avLst/>
          </a:prstGeom>
        </p:spPr>
        <p:txBody>
          <a:bodyPr vert="horz" wrap="square" lIns="0" tIns="11430" rIns="0" bIns="0" rtlCol="0">
            <a:spAutoFit/>
          </a:bodyPr>
          <a:lstStyle/>
          <a:p>
            <a:pPr marL="12700">
              <a:lnSpc>
                <a:spcPct val="100000"/>
              </a:lnSpc>
              <a:spcBef>
                <a:spcPts val="90"/>
              </a:spcBef>
            </a:pPr>
            <a:r>
              <a:rPr sz="1500" spc="-100" dirty="0">
                <a:latin typeface="Lucida Sans Unicode"/>
                <a:cs typeface="Lucida Sans Unicode"/>
              </a:rPr>
              <a:t>2</a:t>
            </a:r>
            <a:r>
              <a:rPr sz="1500" spc="-15" dirty="0">
                <a:latin typeface="Lucida Sans Unicode"/>
                <a:cs typeface="Lucida Sans Unicode"/>
              </a:rPr>
              <a:t>5</a:t>
            </a:r>
            <a:endParaRPr sz="1500">
              <a:latin typeface="Lucida Sans Unicode"/>
              <a:cs typeface="Lucida Sans Unicode"/>
            </a:endParaRPr>
          </a:p>
        </p:txBody>
      </p:sp>
      <p:sp>
        <p:nvSpPr>
          <p:cNvPr id="21" name="object 21"/>
          <p:cNvSpPr txBox="1"/>
          <p:nvPr/>
        </p:nvSpPr>
        <p:spPr>
          <a:xfrm>
            <a:off x="9810102" y="7532438"/>
            <a:ext cx="144780" cy="252729"/>
          </a:xfrm>
          <a:prstGeom prst="rect">
            <a:avLst/>
          </a:prstGeom>
        </p:spPr>
        <p:txBody>
          <a:bodyPr vert="horz" wrap="square" lIns="0" tIns="11430" rIns="0" bIns="0" rtlCol="0">
            <a:spAutoFit/>
          </a:bodyPr>
          <a:lstStyle/>
          <a:p>
            <a:pPr marL="12700">
              <a:lnSpc>
                <a:spcPct val="100000"/>
              </a:lnSpc>
              <a:spcBef>
                <a:spcPts val="90"/>
              </a:spcBef>
            </a:pPr>
            <a:r>
              <a:rPr sz="1500" spc="-15" dirty="0">
                <a:latin typeface="Lucida Sans Unicode"/>
                <a:cs typeface="Lucida Sans Unicode"/>
              </a:rPr>
              <a:t>0</a:t>
            </a:r>
            <a:endParaRPr sz="1500">
              <a:latin typeface="Lucida Sans Unicode"/>
              <a:cs typeface="Lucida Sans Unicode"/>
            </a:endParaRPr>
          </a:p>
        </p:txBody>
      </p:sp>
      <p:sp>
        <p:nvSpPr>
          <p:cNvPr id="22" name="object 22"/>
          <p:cNvSpPr txBox="1">
            <a:spLocks noGrp="1"/>
          </p:cNvSpPr>
          <p:nvPr>
            <p:ph type="title"/>
          </p:nvPr>
        </p:nvSpPr>
        <p:spPr>
          <a:xfrm>
            <a:off x="4876524" y="1954319"/>
            <a:ext cx="3835400" cy="1113155"/>
          </a:xfrm>
          <a:prstGeom prst="rect">
            <a:avLst/>
          </a:prstGeom>
        </p:spPr>
        <p:txBody>
          <a:bodyPr vert="horz" wrap="square" lIns="0" tIns="17145" rIns="0" bIns="0" rtlCol="0">
            <a:spAutoFit/>
          </a:bodyPr>
          <a:lstStyle/>
          <a:p>
            <a:pPr marL="12700">
              <a:lnSpc>
                <a:spcPct val="100000"/>
              </a:lnSpc>
              <a:spcBef>
                <a:spcPts val="135"/>
              </a:spcBef>
            </a:pPr>
            <a:r>
              <a:rPr sz="7100" spc="-409" dirty="0">
                <a:latin typeface="Verdana"/>
                <a:cs typeface="Verdana"/>
              </a:rPr>
              <a:t>Analysis</a:t>
            </a:r>
            <a:endParaRPr sz="7100">
              <a:latin typeface="Verdana"/>
              <a:cs typeface="Verdana"/>
            </a:endParaRPr>
          </a:p>
        </p:txBody>
      </p:sp>
      <p:sp>
        <p:nvSpPr>
          <p:cNvPr id="23" name="object 23"/>
          <p:cNvSpPr txBox="1"/>
          <p:nvPr/>
        </p:nvSpPr>
        <p:spPr>
          <a:xfrm>
            <a:off x="1016000" y="3487330"/>
            <a:ext cx="7747000" cy="1739900"/>
          </a:xfrm>
          <a:prstGeom prst="rect">
            <a:avLst/>
          </a:prstGeom>
        </p:spPr>
        <p:txBody>
          <a:bodyPr vert="horz" wrap="square" lIns="0" tIns="12065" rIns="0" bIns="0" rtlCol="0">
            <a:spAutoFit/>
          </a:bodyPr>
          <a:lstStyle/>
          <a:p>
            <a:pPr marL="12700" marR="5080" indent="556895" algn="just">
              <a:lnSpc>
                <a:spcPct val="117200"/>
              </a:lnSpc>
              <a:spcBef>
                <a:spcPts val="95"/>
              </a:spcBef>
            </a:pPr>
            <a:r>
              <a:rPr sz="2400" spc="-55" dirty="0">
                <a:solidFill>
                  <a:srgbClr val="3C1C66"/>
                </a:solidFill>
                <a:latin typeface="Lucida Sans Unicode"/>
                <a:cs typeface="Lucida Sans Unicode"/>
              </a:rPr>
              <a:t>This </a:t>
            </a:r>
            <a:r>
              <a:rPr sz="2400" spc="60" dirty="0">
                <a:solidFill>
                  <a:srgbClr val="3C1C66"/>
                </a:solidFill>
                <a:latin typeface="Lucida Sans Unicode"/>
                <a:cs typeface="Lucida Sans Unicode"/>
              </a:rPr>
              <a:t>study </a:t>
            </a:r>
            <a:r>
              <a:rPr sz="2400" spc="135" dirty="0">
                <a:solidFill>
                  <a:srgbClr val="3C1C66"/>
                </a:solidFill>
                <a:latin typeface="Lucida Sans Unicode"/>
                <a:cs typeface="Lucida Sans Unicode"/>
              </a:rPr>
              <a:t>has </a:t>
            </a:r>
            <a:r>
              <a:rPr sz="2400" spc="80" dirty="0">
                <a:solidFill>
                  <a:srgbClr val="3C1C66"/>
                </a:solidFill>
                <a:latin typeface="Lucida Sans Unicode"/>
                <a:cs typeface="Lucida Sans Unicode"/>
              </a:rPr>
              <a:t>determined that </a:t>
            </a:r>
            <a:r>
              <a:rPr sz="2400" spc="135" dirty="0">
                <a:solidFill>
                  <a:srgbClr val="3C1C66"/>
                </a:solidFill>
                <a:latin typeface="Lucida Sans Unicode"/>
                <a:cs typeface="Lucida Sans Unicode"/>
              </a:rPr>
              <a:t>Shadow </a:t>
            </a:r>
            <a:r>
              <a:rPr sz="2400" spc="165" dirty="0">
                <a:solidFill>
                  <a:srgbClr val="3C1C66"/>
                </a:solidFill>
                <a:latin typeface="Lucida Sans Unicode"/>
                <a:cs typeface="Lucida Sans Unicode"/>
              </a:rPr>
              <a:t>and </a:t>
            </a:r>
            <a:r>
              <a:rPr sz="2400" spc="170" dirty="0">
                <a:solidFill>
                  <a:srgbClr val="3C1C66"/>
                </a:solidFill>
                <a:latin typeface="Lucida Sans Unicode"/>
                <a:cs typeface="Lucida Sans Unicode"/>
              </a:rPr>
              <a:t> </a:t>
            </a:r>
            <a:r>
              <a:rPr sz="2400" spc="-5" dirty="0">
                <a:solidFill>
                  <a:srgbClr val="3C1C66"/>
                </a:solidFill>
                <a:latin typeface="Lucida Sans Unicode"/>
                <a:cs typeface="Lucida Sans Unicode"/>
              </a:rPr>
              <a:t>Highlight </a:t>
            </a:r>
            <a:r>
              <a:rPr sz="2400" spc="60" dirty="0">
                <a:solidFill>
                  <a:srgbClr val="3C1C66"/>
                </a:solidFill>
                <a:latin typeface="Lucida Sans Unicode"/>
                <a:cs typeface="Lucida Sans Unicode"/>
              </a:rPr>
              <a:t>Invariant </a:t>
            </a:r>
            <a:r>
              <a:rPr sz="2400" spc="65" dirty="0">
                <a:solidFill>
                  <a:srgbClr val="3C1C66"/>
                </a:solidFill>
                <a:latin typeface="Lucida Sans Unicode"/>
                <a:cs typeface="Lucida Sans Unicode"/>
              </a:rPr>
              <a:t>Method </a:t>
            </a:r>
            <a:r>
              <a:rPr sz="2400" spc="-35" dirty="0">
                <a:solidFill>
                  <a:srgbClr val="3C1C66"/>
                </a:solidFill>
                <a:latin typeface="Lucida Sans Unicode"/>
                <a:cs typeface="Lucida Sans Unicode"/>
              </a:rPr>
              <a:t>for </a:t>
            </a:r>
            <a:r>
              <a:rPr sz="2400" spc="65" dirty="0">
                <a:solidFill>
                  <a:srgbClr val="3C1C66"/>
                </a:solidFill>
                <a:latin typeface="Lucida Sans Unicode"/>
                <a:cs typeface="Lucida Sans Unicode"/>
              </a:rPr>
              <a:t>the </a:t>
            </a:r>
            <a:r>
              <a:rPr sz="2400" spc="55" dirty="0">
                <a:solidFill>
                  <a:srgbClr val="3C1C66"/>
                </a:solidFill>
                <a:latin typeface="Lucida Sans Unicode"/>
                <a:cs typeface="Lucida Sans Unicode"/>
              </a:rPr>
              <a:t>pre-processing </a:t>
            </a:r>
            <a:r>
              <a:rPr sz="2400" spc="-745" dirty="0">
                <a:solidFill>
                  <a:srgbClr val="3C1C66"/>
                </a:solidFill>
                <a:latin typeface="Lucida Sans Unicode"/>
                <a:cs typeface="Lucida Sans Unicode"/>
              </a:rPr>
              <a:t> </a:t>
            </a:r>
            <a:r>
              <a:rPr sz="2400" spc="165" dirty="0">
                <a:solidFill>
                  <a:srgbClr val="3C1C66"/>
                </a:solidFill>
                <a:latin typeface="Lucida Sans Unicode"/>
                <a:cs typeface="Lucida Sans Unicode"/>
              </a:rPr>
              <a:t>and </a:t>
            </a:r>
            <a:r>
              <a:rPr sz="2400" spc="40" dirty="0">
                <a:solidFill>
                  <a:srgbClr val="3C1C66"/>
                </a:solidFill>
                <a:latin typeface="Lucida Sans Unicode"/>
                <a:cs typeface="Lucida Sans Unicode"/>
              </a:rPr>
              <a:t>color </a:t>
            </a:r>
            <a:r>
              <a:rPr sz="2400" spc="90" dirty="0">
                <a:solidFill>
                  <a:srgbClr val="3C1C66"/>
                </a:solidFill>
                <a:latin typeface="Lucida Sans Unicode"/>
                <a:cs typeface="Lucida Sans Unicode"/>
              </a:rPr>
              <a:t>segmentation </a:t>
            </a:r>
            <a:r>
              <a:rPr sz="2400" spc="125" dirty="0">
                <a:solidFill>
                  <a:srgbClr val="3C1C66"/>
                </a:solidFill>
                <a:latin typeface="Lucida Sans Unicode"/>
                <a:cs typeface="Lucida Sans Unicode"/>
              </a:rPr>
              <a:t>stage </a:t>
            </a:r>
            <a:r>
              <a:rPr sz="2400" spc="65" dirty="0">
                <a:solidFill>
                  <a:srgbClr val="3C1C66"/>
                </a:solidFill>
                <a:latin typeface="Lucida Sans Unicode"/>
                <a:cs typeface="Lucida Sans Unicode"/>
              </a:rPr>
              <a:t>provided the </a:t>
            </a:r>
            <a:r>
              <a:rPr sz="2400" spc="75" dirty="0">
                <a:solidFill>
                  <a:srgbClr val="3C1C66"/>
                </a:solidFill>
                <a:latin typeface="Lucida Sans Unicode"/>
                <a:cs typeface="Lucida Sans Unicode"/>
              </a:rPr>
              <a:t>best </a:t>
            </a:r>
            <a:r>
              <a:rPr sz="2400" spc="80" dirty="0">
                <a:solidFill>
                  <a:srgbClr val="3C1C66"/>
                </a:solidFill>
                <a:latin typeface="Lucida Sans Unicode"/>
                <a:cs typeface="Lucida Sans Unicode"/>
              </a:rPr>
              <a:t> </a:t>
            </a:r>
            <a:r>
              <a:rPr sz="2400" spc="35" dirty="0">
                <a:solidFill>
                  <a:srgbClr val="3C1C66"/>
                </a:solidFill>
                <a:latin typeface="Lucida Sans Unicode"/>
                <a:cs typeface="Lucida Sans Unicode"/>
              </a:rPr>
              <a:t>trade-off</a:t>
            </a:r>
            <a:r>
              <a:rPr sz="2400" spc="65" dirty="0">
                <a:solidFill>
                  <a:srgbClr val="3C1C66"/>
                </a:solidFill>
                <a:latin typeface="Lucida Sans Unicode"/>
                <a:cs typeface="Lucida Sans Unicode"/>
              </a:rPr>
              <a:t> </a:t>
            </a:r>
            <a:r>
              <a:rPr sz="2400" spc="110" dirty="0">
                <a:solidFill>
                  <a:srgbClr val="3C1C66"/>
                </a:solidFill>
                <a:latin typeface="Lucida Sans Unicode"/>
                <a:cs typeface="Lucida Sans Unicode"/>
              </a:rPr>
              <a:t>between</a:t>
            </a:r>
            <a:r>
              <a:rPr sz="2400" spc="710" dirty="0">
                <a:solidFill>
                  <a:srgbClr val="3C1C66"/>
                </a:solidFill>
                <a:latin typeface="Lucida Sans Unicode"/>
                <a:cs typeface="Lucida Sans Unicode"/>
              </a:rPr>
              <a:t> </a:t>
            </a:r>
            <a:r>
              <a:rPr sz="2400" spc="75" dirty="0">
                <a:solidFill>
                  <a:srgbClr val="3C1C66"/>
                </a:solidFill>
                <a:latin typeface="Lucida Sans Unicode"/>
                <a:cs typeface="Lucida Sans Unicode"/>
              </a:rPr>
              <a:t>detection</a:t>
            </a:r>
            <a:r>
              <a:rPr sz="2400" spc="780" dirty="0">
                <a:solidFill>
                  <a:srgbClr val="3C1C66"/>
                </a:solidFill>
                <a:latin typeface="Lucida Sans Unicode"/>
                <a:cs typeface="Lucida Sans Unicode"/>
              </a:rPr>
              <a:t> </a:t>
            </a:r>
            <a:r>
              <a:rPr sz="2400" spc="114" dirty="0">
                <a:solidFill>
                  <a:srgbClr val="3C1C66"/>
                </a:solidFill>
                <a:latin typeface="Lucida Sans Unicode"/>
                <a:cs typeface="Lucida Sans Unicode"/>
              </a:rPr>
              <a:t>success</a:t>
            </a:r>
            <a:r>
              <a:rPr sz="2400" spc="700" dirty="0">
                <a:solidFill>
                  <a:srgbClr val="3C1C66"/>
                </a:solidFill>
                <a:latin typeface="Lucida Sans Unicode"/>
                <a:cs typeface="Lucida Sans Unicode"/>
              </a:rPr>
              <a:t> </a:t>
            </a:r>
            <a:r>
              <a:rPr sz="2400" spc="90" dirty="0">
                <a:solidFill>
                  <a:srgbClr val="3C1C66"/>
                </a:solidFill>
                <a:latin typeface="Lucida Sans Unicode"/>
                <a:cs typeface="Lucida Sans Unicode"/>
              </a:rPr>
              <a:t>rate</a:t>
            </a:r>
            <a:endParaRPr sz="2400">
              <a:latin typeface="Lucida Sans Unicode"/>
              <a:cs typeface="Lucida Sans Unicode"/>
            </a:endParaRPr>
          </a:p>
        </p:txBody>
      </p:sp>
      <p:sp>
        <p:nvSpPr>
          <p:cNvPr id="24" name="object 24"/>
          <p:cNvSpPr txBox="1"/>
          <p:nvPr/>
        </p:nvSpPr>
        <p:spPr>
          <a:xfrm>
            <a:off x="1016000" y="5260809"/>
            <a:ext cx="7737475" cy="395605"/>
          </a:xfrm>
          <a:prstGeom prst="rect">
            <a:avLst/>
          </a:prstGeom>
        </p:spPr>
        <p:txBody>
          <a:bodyPr vert="horz" wrap="square" lIns="0" tIns="15875" rIns="0" bIns="0" rtlCol="0">
            <a:spAutoFit/>
          </a:bodyPr>
          <a:lstStyle/>
          <a:p>
            <a:pPr marL="12700">
              <a:lnSpc>
                <a:spcPct val="100000"/>
              </a:lnSpc>
              <a:spcBef>
                <a:spcPts val="125"/>
              </a:spcBef>
              <a:tabLst>
                <a:tab pos="1561465" algn="l"/>
                <a:tab pos="2422525" algn="l"/>
                <a:tab pos="4370705" algn="l"/>
                <a:tab pos="5577840" algn="l"/>
                <a:tab pos="7169784" algn="l"/>
              </a:tabLst>
            </a:pPr>
            <a:r>
              <a:rPr sz="2400" spc="315" dirty="0">
                <a:solidFill>
                  <a:srgbClr val="3C1C66"/>
                </a:solidFill>
                <a:latin typeface="Lucida Sans Unicode"/>
                <a:cs typeface="Lucida Sans Unicode"/>
              </a:rPr>
              <a:t>(</a:t>
            </a:r>
            <a:r>
              <a:rPr sz="2400" spc="-200" dirty="0">
                <a:solidFill>
                  <a:srgbClr val="3C1C66"/>
                </a:solidFill>
                <a:latin typeface="Lucida Sans Unicode"/>
                <a:cs typeface="Lucida Sans Unicode"/>
              </a:rPr>
              <a:t>77</a:t>
            </a:r>
            <a:r>
              <a:rPr sz="2400" spc="-254" dirty="0">
                <a:solidFill>
                  <a:srgbClr val="3C1C66"/>
                </a:solidFill>
                <a:latin typeface="Lucida Sans Unicode"/>
                <a:cs typeface="Lucida Sans Unicode"/>
              </a:rPr>
              <a:t>.</a:t>
            </a:r>
            <a:r>
              <a:rPr sz="2400" dirty="0">
                <a:solidFill>
                  <a:srgbClr val="3C1C66"/>
                </a:solidFill>
                <a:latin typeface="Lucida Sans Unicode"/>
                <a:cs typeface="Lucida Sans Unicode"/>
              </a:rPr>
              <a:t>05</a:t>
            </a:r>
            <a:r>
              <a:rPr sz="2400" spc="229" dirty="0">
                <a:solidFill>
                  <a:srgbClr val="3C1C66"/>
                </a:solidFill>
                <a:latin typeface="Lucida Sans Unicode"/>
                <a:cs typeface="Lucida Sans Unicode"/>
              </a:rPr>
              <a:t>%</a:t>
            </a:r>
            <a:r>
              <a:rPr sz="2400" spc="320" dirty="0">
                <a:solidFill>
                  <a:srgbClr val="3C1C66"/>
                </a:solidFill>
                <a:latin typeface="Lucida Sans Unicode"/>
                <a:cs typeface="Lucida Sans Unicode"/>
              </a:rPr>
              <a:t>)</a:t>
            </a:r>
            <a:r>
              <a:rPr sz="2400" dirty="0">
                <a:solidFill>
                  <a:srgbClr val="3C1C66"/>
                </a:solidFill>
                <a:latin typeface="Lucida Sans Unicode"/>
                <a:cs typeface="Lucida Sans Unicode"/>
              </a:rPr>
              <a:t>	</a:t>
            </a:r>
            <a:r>
              <a:rPr sz="2400" spc="305" dirty="0">
                <a:solidFill>
                  <a:srgbClr val="3C1C66"/>
                </a:solidFill>
                <a:latin typeface="Lucida Sans Unicode"/>
                <a:cs typeface="Lucida Sans Unicode"/>
              </a:rPr>
              <a:t>a</a:t>
            </a:r>
            <a:r>
              <a:rPr sz="2400" spc="55" dirty="0">
                <a:solidFill>
                  <a:srgbClr val="3C1C66"/>
                </a:solidFill>
                <a:latin typeface="Lucida Sans Unicode"/>
                <a:cs typeface="Lucida Sans Unicode"/>
              </a:rPr>
              <a:t>n</a:t>
            </a:r>
            <a:r>
              <a:rPr sz="2400" spc="125" dirty="0">
                <a:solidFill>
                  <a:srgbClr val="3C1C66"/>
                </a:solidFill>
                <a:latin typeface="Lucida Sans Unicode"/>
                <a:cs typeface="Lucida Sans Unicode"/>
              </a:rPr>
              <a:t>d</a:t>
            </a:r>
            <a:r>
              <a:rPr sz="2400" dirty="0">
                <a:solidFill>
                  <a:srgbClr val="3C1C66"/>
                </a:solidFill>
                <a:latin typeface="Lucida Sans Unicode"/>
                <a:cs typeface="Lucida Sans Unicode"/>
              </a:rPr>
              <a:t>	</a:t>
            </a:r>
            <a:r>
              <a:rPr sz="2400" spc="120" dirty="0">
                <a:solidFill>
                  <a:srgbClr val="3C1C66"/>
                </a:solidFill>
                <a:latin typeface="Lucida Sans Unicode"/>
                <a:cs typeface="Lucida Sans Unicode"/>
              </a:rPr>
              <a:t>p</a:t>
            </a:r>
            <a:r>
              <a:rPr sz="2400" spc="-85" dirty="0">
                <a:solidFill>
                  <a:srgbClr val="3C1C66"/>
                </a:solidFill>
                <a:latin typeface="Lucida Sans Unicode"/>
                <a:cs typeface="Lucida Sans Unicode"/>
              </a:rPr>
              <a:t>r</a:t>
            </a:r>
            <a:r>
              <a:rPr sz="2400" spc="70" dirty="0">
                <a:solidFill>
                  <a:srgbClr val="3C1C66"/>
                </a:solidFill>
                <a:latin typeface="Lucida Sans Unicode"/>
                <a:cs typeface="Lucida Sans Unicode"/>
              </a:rPr>
              <a:t>o</a:t>
            </a:r>
            <a:r>
              <a:rPr sz="2400" spc="235" dirty="0">
                <a:solidFill>
                  <a:srgbClr val="3C1C66"/>
                </a:solidFill>
                <a:latin typeface="Lucida Sans Unicode"/>
                <a:cs typeface="Lucida Sans Unicode"/>
              </a:rPr>
              <a:t>c</a:t>
            </a:r>
            <a:r>
              <a:rPr sz="2400" spc="160" dirty="0">
                <a:solidFill>
                  <a:srgbClr val="3C1C66"/>
                </a:solidFill>
                <a:latin typeface="Lucida Sans Unicode"/>
                <a:cs typeface="Lucida Sans Unicode"/>
              </a:rPr>
              <a:t>e</a:t>
            </a:r>
            <a:r>
              <a:rPr sz="2400" spc="35" dirty="0">
                <a:solidFill>
                  <a:srgbClr val="3C1C66"/>
                </a:solidFill>
                <a:latin typeface="Lucida Sans Unicode"/>
                <a:cs typeface="Lucida Sans Unicode"/>
              </a:rPr>
              <a:t>ss</a:t>
            </a:r>
            <a:r>
              <a:rPr sz="2400" spc="-105" dirty="0">
                <a:solidFill>
                  <a:srgbClr val="3C1C66"/>
                </a:solidFill>
                <a:latin typeface="Lucida Sans Unicode"/>
                <a:cs typeface="Lucida Sans Unicode"/>
              </a:rPr>
              <a:t>i</a:t>
            </a:r>
            <a:r>
              <a:rPr sz="2400" spc="55" dirty="0">
                <a:solidFill>
                  <a:srgbClr val="3C1C66"/>
                </a:solidFill>
                <a:latin typeface="Lucida Sans Unicode"/>
                <a:cs typeface="Lucida Sans Unicode"/>
              </a:rPr>
              <a:t>n</a:t>
            </a:r>
            <a:r>
              <a:rPr sz="2400" spc="140" dirty="0">
                <a:solidFill>
                  <a:srgbClr val="3C1C66"/>
                </a:solidFill>
                <a:latin typeface="Lucida Sans Unicode"/>
                <a:cs typeface="Lucida Sans Unicode"/>
              </a:rPr>
              <a:t>g</a:t>
            </a:r>
            <a:r>
              <a:rPr sz="2400" dirty="0">
                <a:solidFill>
                  <a:srgbClr val="3C1C66"/>
                </a:solidFill>
                <a:latin typeface="Lucida Sans Unicode"/>
                <a:cs typeface="Lucida Sans Unicode"/>
              </a:rPr>
              <a:t>	</a:t>
            </a:r>
            <a:r>
              <a:rPr sz="2400" spc="35" dirty="0">
                <a:solidFill>
                  <a:srgbClr val="3C1C66"/>
                </a:solidFill>
                <a:latin typeface="Lucida Sans Unicode"/>
                <a:cs typeface="Lucida Sans Unicode"/>
              </a:rPr>
              <a:t>s</a:t>
            </a:r>
            <a:r>
              <a:rPr sz="2400" spc="120" dirty="0">
                <a:solidFill>
                  <a:srgbClr val="3C1C66"/>
                </a:solidFill>
                <a:latin typeface="Lucida Sans Unicode"/>
                <a:cs typeface="Lucida Sans Unicode"/>
              </a:rPr>
              <a:t>p</a:t>
            </a:r>
            <a:r>
              <a:rPr sz="2400" spc="160" dirty="0">
                <a:solidFill>
                  <a:srgbClr val="3C1C66"/>
                </a:solidFill>
                <a:latin typeface="Lucida Sans Unicode"/>
                <a:cs typeface="Lucida Sans Unicode"/>
              </a:rPr>
              <a:t>ee</a:t>
            </a:r>
            <a:r>
              <a:rPr sz="2400" spc="125" dirty="0">
                <a:solidFill>
                  <a:srgbClr val="3C1C66"/>
                </a:solidFill>
                <a:latin typeface="Lucida Sans Unicode"/>
                <a:cs typeface="Lucida Sans Unicode"/>
              </a:rPr>
              <a:t>d</a:t>
            </a:r>
            <a:r>
              <a:rPr sz="2400" dirty="0">
                <a:solidFill>
                  <a:srgbClr val="3C1C66"/>
                </a:solidFill>
                <a:latin typeface="Lucida Sans Unicode"/>
                <a:cs typeface="Lucida Sans Unicode"/>
              </a:rPr>
              <a:t>	</a:t>
            </a:r>
            <a:r>
              <a:rPr sz="2400" spc="315" dirty="0">
                <a:solidFill>
                  <a:srgbClr val="3C1C66"/>
                </a:solidFill>
                <a:latin typeface="Lucida Sans Unicode"/>
                <a:cs typeface="Lucida Sans Unicode"/>
              </a:rPr>
              <a:t>(</a:t>
            </a:r>
            <a:r>
              <a:rPr sz="2400" spc="-95" dirty="0">
                <a:solidFill>
                  <a:srgbClr val="3C1C66"/>
                </a:solidFill>
                <a:latin typeface="Lucida Sans Unicode"/>
                <a:cs typeface="Lucida Sans Unicode"/>
              </a:rPr>
              <a:t>3</a:t>
            </a:r>
            <a:r>
              <a:rPr sz="2400" spc="-750" dirty="0">
                <a:solidFill>
                  <a:srgbClr val="3C1C66"/>
                </a:solidFill>
                <a:latin typeface="Lucida Sans Unicode"/>
                <a:cs typeface="Lucida Sans Unicode"/>
              </a:rPr>
              <a:t>1</a:t>
            </a:r>
            <a:r>
              <a:rPr sz="2400" spc="-254" dirty="0">
                <a:solidFill>
                  <a:srgbClr val="3C1C66"/>
                </a:solidFill>
                <a:latin typeface="Lucida Sans Unicode"/>
                <a:cs typeface="Lucida Sans Unicode"/>
              </a:rPr>
              <a:t>.</a:t>
            </a:r>
            <a:r>
              <a:rPr sz="2400" spc="-130" dirty="0">
                <a:solidFill>
                  <a:srgbClr val="3C1C66"/>
                </a:solidFill>
                <a:latin typeface="Lucida Sans Unicode"/>
                <a:cs typeface="Lucida Sans Unicode"/>
              </a:rPr>
              <a:t>2</a:t>
            </a:r>
            <a:r>
              <a:rPr sz="2400" spc="250" dirty="0">
                <a:solidFill>
                  <a:srgbClr val="3C1C66"/>
                </a:solidFill>
                <a:latin typeface="Lucida Sans Unicode"/>
                <a:cs typeface="Lucida Sans Unicode"/>
              </a:rPr>
              <a:t>m</a:t>
            </a:r>
            <a:r>
              <a:rPr sz="2400" spc="35" dirty="0">
                <a:solidFill>
                  <a:srgbClr val="3C1C66"/>
                </a:solidFill>
                <a:latin typeface="Lucida Sans Unicode"/>
                <a:cs typeface="Lucida Sans Unicode"/>
              </a:rPr>
              <a:t>s</a:t>
            </a:r>
            <a:r>
              <a:rPr sz="2400" spc="315" dirty="0">
                <a:solidFill>
                  <a:srgbClr val="3C1C66"/>
                </a:solidFill>
                <a:latin typeface="Lucida Sans Unicode"/>
                <a:cs typeface="Lucida Sans Unicode"/>
              </a:rPr>
              <a:t>)</a:t>
            </a:r>
            <a:r>
              <a:rPr sz="2400" spc="-250" dirty="0">
                <a:solidFill>
                  <a:srgbClr val="3C1C66"/>
                </a:solidFill>
                <a:latin typeface="Lucida Sans Unicode"/>
                <a:cs typeface="Lucida Sans Unicode"/>
              </a:rPr>
              <a:t>.</a:t>
            </a:r>
            <a:r>
              <a:rPr sz="2400" dirty="0">
                <a:solidFill>
                  <a:srgbClr val="3C1C66"/>
                </a:solidFill>
                <a:latin typeface="Lucida Sans Unicode"/>
                <a:cs typeface="Lucida Sans Unicode"/>
              </a:rPr>
              <a:t>	</a:t>
            </a:r>
            <a:r>
              <a:rPr sz="2400" spc="-215" dirty="0">
                <a:solidFill>
                  <a:srgbClr val="3C1C66"/>
                </a:solidFill>
                <a:latin typeface="Lucida Sans Unicode"/>
                <a:cs typeface="Lucida Sans Unicode"/>
              </a:rPr>
              <a:t>T</a:t>
            </a:r>
            <a:r>
              <a:rPr sz="2400" spc="55" dirty="0">
                <a:solidFill>
                  <a:srgbClr val="3C1C66"/>
                </a:solidFill>
                <a:latin typeface="Lucida Sans Unicode"/>
                <a:cs typeface="Lucida Sans Unicode"/>
              </a:rPr>
              <a:t>h</a:t>
            </a:r>
            <a:r>
              <a:rPr sz="2400" spc="165" dirty="0">
                <a:solidFill>
                  <a:srgbClr val="3C1C66"/>
                </a:solidFill>
                <a:latin typeface="Lucida Sans Unicode"/>
                <a:cs typeface="Lucida Sans Unicode"/>
              </a:rPr>
              <a:t>e</a:t>
            </a:r>
            <a:endParaRPr sz="2400">
              <a:latin typeface="Lucida Sans Unicode"/>
              <a:cs typeface="Lucida Sans Unicode"/>
            </a:endParaRPr>
          </a:p>
        </p:txBody>
      </p:sp>
      <p:sp>
        <p:nvSpPr>
          <p:cNvPr id="25" name="object 25"/>
          <p:cNvSpPr txBox="1"/>
          <p:nvPr/>
        </p:nvSpPr>
        <p:spPr>
          <a:xfrm>
            <a:off x="1016000" y="5630456"/>
            <a:ext cx="7746365" cy="2597150"/>
          </a:xfrm>
          <a:prstGeom prst="rect">
            <a:avLst/>
          </a:prstGeom>
        </p:spPr>
        <p:txBody>
          <a:bodyPr vert="horz" wrap="square" lIns="0" tIns="12065" rIns="0" bIns="0" rtlCol="0">
            <a:spAutoFit/>
          </a:bodyPr>
          <a:lstStyle/>
          <a:p>
            <a:pPr marL="12700" marR="5080" algn="just">
              <a:lnSpc>
                <a:spcPct val="117200"/>
              </a:lnSpc>
              <a:spcBef>
                <a:spcPts val="95"/>
              </a:spcBef>
            </a:pPr>
            <a:r>
              <a:rPr sz="2400" spc="50" dirty="0">
                <a:solidFill>
                  <a:srgbClr val="3C1C66"/>
                </a:solidFill>
                <a:latin typeface="Lucida Sans Unicode"/>
                <a:cs typeface="Lucida Sans Unicode"/>
              </a:rPr>
              <a:t>Convolutional </a:t>
            </a:r>
            <a:r>
              <a:rPr sz="2400" spc="45" dirty="0">
                <a:solidFill>
                  <a:srgbClr val="3C1C66"/>
                </a:solidFill>
                <a:latin typeface="Lucida Sans Unicode"/>
                <a:cs typeface="Lucida Sans Unicode"/>
              </a:rPr>
              <a:t>Neural </a:t>
            </a:r>
            <a:r>
              <a:rPr sz="2400" spc="5" dirty="0">
                <a:solidFill>
                  <a:srgbClr val="3C1C66"/>
                </a:solidFill>
                <a:latin typeface="Lucida Sans Unicode"/>
                <a:cs typeface="Lucida Sans Unicode"/>
              </a:rPr>
              <a:t>Network </a:t>
            </a:r>
            <a:r>
              <a:rPr sz="2400" spc="-35" dirty="0">
                <a:solidFill>
                  <a:srgbClr val="3C1C66"/>
                </a:solidFill>
                <a:latin typeface="Lucida Sans Unicode"/>
                <a:cs typeface="Lucida Sans Unicode"/>
              </a:rPr>
              <a:t>for </a:t>
            </a:r>
            <a:r>
              <a:rPr sz="2400" spc="65" dirty="0">
                <a:solidFill>
                  <a:srgbClr val="3C1C66"/>
                </a:solidFill>
                <a:latin typeface="Lucida Sans Unicode"/>
                <a:cs typeface="Lucida Sans Unicode"/>
              </a:rPr>
              <a:t>the </a:t>
            </a:r>
            <a:r>
              <a:rPr sz="2400" spc="45" dirty="0">
                <a:solidFill>
                  <a:srgbClr val="3C1C66"/>
                </a:solidFill>
                <a:latin typeface="Lucida Sans Unicode"/>
                <a:cs typeface="Lucida Sans Unicode"/>
              </a:rPr>
              <a:t>recognition </a:t>
            </a:r>
            <a:r>
              <a:rPr sz="2400" spc="50" dirty="0">
                <a:solidFill>
                  <a:srgbClr val="3C1C66"/>
                </a:solidFill>
                <a:latin typeface="Lucida Sans Unicode"/>
                <a:cs typeface="Lucida Sans Unicode"/>
              </a:rPr>
              <a:t> </a:t>
            </a:r>
            <a:r>
              <a:rPr sz="2400" spc="125" dirty="0">
                <a:solidFill>
                  <a:srgbClr val="3C1C66"/>
                </a:solidFill>
                <a:latin typeface="Lucida Sans Unicode"/>
                <a:cs typeface="Lucida Sans Unicode"/>
              </a:rPr>
              <a:t>stage</a:t>
            </a:r>
            <a:r>
              <a:rPr sz="2400" spc="130" dirty="0">
                <a:solidFill>
                  <a:srgbClr val="3C1C66"/>
                </a:solidFill>
                <a:latin typeface="Lucida Sans Unicode"/>
                <a:cs typeface="Lucida Sans Unicode"/>
              </a:rPr>
              <a:t> </a:t>
            </a:r>
            <a:r>
              <a:rPr sz="2400" spc="35" dirty="0">
                <a:solidFill>
                  <a:srgbClr val="3C1C66"/>
                </a:solidFill>
                <a:latin typeface="Lucida Sans Unicode"/>
                <a:cs typeface="Lucida Sans Unicode"/>
              </a:rPr>
              <a:t>not</a:t>
            </a:r>
            <a:r>
              <a:rPr sz="2400" spc="40" dirty="0">
                <a:solidFill>
                  <a:srgbClr val="3C1C66"/>
                </a:solidFill>
                <a:latin typeface="Lucida Sans Unicode"/>
                <a:cs typeface="Lucida Sans Unicode"/>
              </a:rPr>
              <a:t> </a:t>
            </a:r>
            <a:r>
              <a:rPr sz="2400" spc="35" dirty="0">
                <a:solidFill>
                  <a:srgbClr val="3C1C66"/>
                </a:solidFill>
                <a:latin typeface="Lucida Sans Unicode"/>
                <a:cs typeface="Lucida Sans Unicode"/>
              </a:rPr>
              <a:t>only</a:t>
            </a:r>
            <a:r>
              <a:rPr sz="2400" spc="40" dirty="0">
                <a:solidFill>
                  <a:srgbClr val="3C1C66"/>
                </a:solidFill>
                <a:latin typeface="Lucida Sans Unicode"/>
                <a:cs typeface="Lucida Sans Unicode"/>
              </a:rPr>
              <a:t> </a:t>
            </a:r>
            <a:r>
              <a:rPr sz="2400" spc="65" dirty="0">
                <a:solidFill>
                  <a:srgbClr val="3C1C66"/>
                </a:solidFill>
                <a:latin typeface="Lucida Sans Unicode"/>
                <a:cs typeface="Lucida Sans Unicode"/>
              </a:rPr>
              <a:t>provided</a:t>
            </a:r>
            <a:r>
              <a:rPr sz="2400" spc="70" dirty="0">
                <a:solidFill>
                  <a:srgbClr val="3C1C66"/>
                </a:solidFill>
                <a:latin typeface="Lucida Sans Unicode"/>
                <a:cs typeface="Lucida Sans Unicode"/>
              </a:rPr>
              <a:t> </a:t>
            </a:r>
            <a:r>
              <a:rPr sz="2400" spc="65" dirty="0">
                <a:solidFill>
                  <a:srgbClr val="3C1C66"/>
                </a:solidFill>
                <a:latin typeface="Lucida Sans Unicode"/>
                <a:cs typeface="Lucida Sans Unicode"/>
              </a:rPr>
              <a:t>the</a:t>
            </a:r>
            <a:r>
              <a:rPr sz="2400" spc="70" dirty="0">
                <a:solidFill>
                  <a:srgbClr val="3C1C66"/>
                </a:solidFill>
                <a:latin typeface="Lucida Sans Unicode"/>
                <a:cs typeface="Lucida Sans Unicode"/>
              </a:rPr>
              <a:t> </a:t>
            </a:r>
            <a:r>
              <a:rPr sz="2400" spc="75" dirty="0">
                <a:solidFill>
                  <a:srgbClr val="3C1C66"/>
                </a:solidFill>
                <a:latin typeface="Lucida Sans Unicode"/>
                <a:cs typeface="Lucida Sans Unicode"/>
              </a:rPr>
              <a:t>best</a:t>
            </a:r>
            <a:r>
              <a:rPr sz="2400" spc="80" dirty="0">
                <a:solidFill>
                  <a:srgbClr val="3C1C66"/>
                </a:solidFill>
                <a:latin typeface="Lucida Sans Unicode"/>
                <a:cs typeface="Lucida Sans Unicode"/>
              </a:rPr>
              <a:t> </a:t>
            </a:r>
            <a:r>
              <a:rPr sz="2400" spc="35" dirty="0">
                <a:solidFill>
                  <a:srgbClr val="3C1C66"/>
                </a:solidFill>
                <a:latin typeface="Lucida Sans Unicode"/>
                <a:cs typeface="Lucida Sans Unicode"/>
              </a:rPr>
              <a:t>trade-off </a:t>
            </a:r>
            <a:r>
              <a:rPr sz="2400" spc="40" dirty="0">
                <a:solidFill>
                  <a:srgbClr val="3C1C66"/>
                </a:solidFill>
                <a:latin typeface="Lucida Sans Unicode"/>
                <a:cs typeface="Lucida Sans Unicode"/>
              </a:rPr>
              <a:t> </a:t>
            </a:r>
            <a:r>
              <a:rPr sz="2400" spc="110" dirty="0">
                <a:solidFill>
                  <a:srgbClr val="3C1C66"/>
                </a:solidFill>
                <a:latin typeface="Lucida Sans Unicode"/>
                <a:cs typeface="Lucida Sans Unicode"/>
              </a:rPr>
              <a:t>between</a:t>
            </a:r>
            <a:r>
              <a:rPr sz="2400" spc="114" dirty="0">
                <a:solidFill>
                  <a:srgbClr val="3C1C66"/>
                </a:solidFill>
                <a:latin typeface="Lucida Sans Unicode"/>
                <a:cs typeface="Lucida Sans Unicode"/>
              </a:rPr>
              <a:t> </a:t>
            </a:r>
            <a:r>
              <a:rPr sz="2400" spc="55" dirty="0">
                <a:solidFill>
                  <a:srgbClr val="3C1C66"/>
                </a:solidFill>
                <a:latin typeface="Lucida Sans Unicode"/>
                <a:cs typeface="Lucida Sans Unicode"/>
              </a:rPr>
              <a:t>classification</a:t>
            </a:r>
            <a:r>
              <a:rPr sz="2400" spc="60" dirty="0">
                <a:solidFill>
                  <a:srgbClr val="3C1C66"/>
                </a:solidFill>
                <a:latin typeface="Lucida Sans Unicode"/>
                <a:cs typeface="Lucida Sans Unicode"/>
              </a:rPr>
              <a:t> </a:t>
            </a:r>
            <a:r>
              <a:rPr sz="2400" spc="175" dirty="0">
                <a:solidFill>
                  <a:srgbClr val="3C1C66"/>
                </a:solidFill>
                <a:latin typeface="Lucida Sans Unicode"/>
                <a:cs typeface="Lucida Sans Unicode"/>
              </a:rPr>
              <a:t>accuracy</a:t>
            </a:r>
            <a:r>
              <a:rPr sz="2400" spc="180" dirty="0">
                <a:solidFill>
                  <a:srgbClr val="3C1C66"/>
                </a:solidFill>
                <a:latin typeface="Lucida Sans Unicode"/>
                <a:cs typeface="Lucida Sans Unicode"/>
              </a:rPr>
              <a:t> </a:t>
            </a:r>
            <a:r>
              <a:rPr sz="2400" spc="35" dirty="0">
                <a:solidFill>
                  <a:srgbClr val="3C1C66"/>
                </a:solidFill>
                <a:latin typeface="Lucida Sans Unicode"/>
                <a:cs typeface="Lucida Sans Unicode"/>
              </a:rPr>
              <a:t>(92.97%)</a:t>
            </a:r>
            <a:r>
              <a:rPr sz="2400" spc="40" dirty="0">
                <a:solidFill>
                  <a:srgbClr val="3C1C66"/>
                </a:solidFill>
                <a:latin typeface="Lucida Sans Unicode"/>
                <a:cs typeface="Lucida Sans Unicode"/>
              </a:rPr>
              <a:t> </a:t>
            </a:r>
            <a:r>
              <a:rPr sz="2400" spc="165" dirty="0">
                <a:solidFill>
                  <a:srgbClr val="3C1C66"/>
                </a:solidFill>
                <a:latin typeface="Lucida Sans Unicode"/>
                <a:cs typeface="Lucida Sans Unicode"/>
              </a:rPr>
              <a:t>and </a:t>
            </a:r>
            <a:r>
              <a:rPr sz="2400" spc="170" dirty="0">
                <a:solidFill>
                  <a:srgbClr val="3C1C66"/>
                </a:solidFill>
                <a:latin typeface="Lucida Sans Unicode"/>
                <a:cs typeface="Lucida Sans Unicode"/>
              </a:rPr>
              <a:t> </a:t>
            </a:r>
            <a:r>
              <a:rPr sz="2400" spc="65" dirty="0">
                <a:solidFill>
                  <a:srgbClr val="3C1C66"/>
                </a:solidFill>
                <a:latin typeface="Lucida Sans Unicode"/>
                <a:cs typeface="Lucida Sans Unicode"/>
              </a:rPr>
              <a:t>processing </a:t>
            </a:r>
            <a:r>
              <a:rPr sz="2400" spc="120" dirty="0">
                <a:solidFill>
                  <a:srgbClr val="3C1C66"/>
                </a:solidFill>
                <a:latin typeface="Lucida Sans Unicode"/>
                <a:cs typeface="Lucida Sans Unicode"/>
              </a:rPr>
              <a:t>speed </a:t>
            </a:r>
            <a:r>
              <a:rPr sz="2400" spc="-35" dirty="0">
                <a:solidFill>
                  <a:srgbClr val="3C1C66"/>
                </a:solidFill>
                <a:latin typeface="Lucida Sans Unicode"/>
                <a:cs typeface="Lucida Sans Unicode"/>
              </a:rPr>
              <a:t>(7.81ms) </a:t>
            </a:r>
            <a:r>
              <a:rPr sz="2400" spc="55" dirty="0">
                <a:solidFill>
                  <a:srgbClr val="3C1C66"/>
                </a:solidFill>
                <a:latin typeface="Lucida Sans Unicode"/>
                <a:cs typeface="Lucida Sans Unicode"/>
              </a:rPr>
              <a:t>but </a:t>
            </a:r>
            <a:r>
              <a:rPr sz="2400" spc="80" dirty="0">
                <a:solidFill>
                  <a:srgbClr val="3C1C66"/>
                </a:solidFill>
                <a:latin typeface="Lucida Sans Unicode"/>
                <a:cs typeface="Lucida Sans Unicode"/>
              </a:rPr>
              <a:t>also </a:t>
            </a:r>
            <a:r>
              <a:rPr sz="2400" spc="135" dirty="0">
                <a:solidFill>
                  <a:srgbClr val="3C1C66"/>
                </a:solidFill>
                <a:latin typeface="Lucida Sans Unicode"/>
                <a:cs typeface="Lucida Sans Unicode"/>
              </a:rPr>
              <a:t>has </a:t>
            </a:r>
            <a:r>
              <a:rPr sz="2400" spc="65" dirty="0">
                <a:solidFill>
                  <a:srgbClr val="3C1C66"/>
                </a:solidFill>
                <a:latin typeface="Lucida Sans Unicode"/>
                <a:cs typeface="Lucida Sans Unicode"/>
              </a:rPr>
              <a:t>the </a:t>
            </a:r>
            <a:r>
              <a:rPr sz="2400" spc="75" dirty="0">
                <a:solidFill>
                  <a:srgbClr val="3C1C66"/>
                </a:solidFill>
                <a:latin typeface="Lucida Sans Unicode"/>
                <a:cs typeface="Lucida Sans Unicode"/>
              </a:rPr>
              <a:t>best </a:t>
            </a:r>
            <a:r>
              <a:rPr sz="2400" spc="80" dirty="0">
                <a:solidFill>
                  <a:srgbClr val="3C1C66"/>
                </a:solidFill>
                <a:latin typeface="Lucida Sans Unicode"/>
                <a:cs typeface="Lucida Sans Unicode"/>
              </a:rPr>
              <a:t> </a:t>
            </a:r>
            <a:r>
              <a:rPr sz="2400" spc="100" dirty="0">
                <a:solidFill>
                  <a:srgbClr val="3C1C66"/>
                </a:solidFill>
                <a:latin typeface="Lucida Sans Unicode"/>
                <a:cs typeface="Lucida Sans Unicode"/>
              </a:rPr>
              <a:t>performance</a:t>
            </a:r>
            <a:r>
              <a:rPr sz="2400" spc="105" dirty="0">
                <a:solidFill>
                  <a:srgbClr val="3C1C66"/>
                </a:solidFill>
                <a:latin typeface="Lucida Sans Unicode"/>
                <a:cs typeface="Lucida Sans Unicode"/>
              </a:rPr>
              <a:t> </a:t>
            </a:r>
            <a:r>
              <a:rPr sz="2400" spc="120" dirty="0">
                <a:solidFill>
                  <a:srgbClr val="3C1C66"/>
                </a:solidFill>
                <a:latin typeface="Lucida Sans Unicode"/>
                <a:cs typeface="Lucida Sans Unicode"/>
              </a:rPr>
              <a:t>even</a:t>
            </a:r>
            <a:r>
              <a:rPr sz="2400" spc="125" dirty="0">
                <a:solidFill>
                  <a:srgbClr val="3C1C66"/>
                </a:solidFill>
                <a:latin typeface="Lucida Sans Unicode"/>
                <a:cs typeface="Lucida Sans Unicode"/>
              </a:rPr>
              <a:t> </a:t>
            </a:r>
            <a:r>
              <a:rPr sz="2400" spc="15" dirty="0">
                <a:solidFill>
                  <a:srgbClr val="3C1C66"/>
                </a:solidFill>
                <a:latin typeface="Lucida Sans Unicode"/>
                <a:cs typeface="Lucida Sans Unicode"/>
              </a:rPr>
              <a:t>with</a:t>
            </a:r>
            <a:r>
              <a:rPr sz="2400" spc="20" dirty="0">
                <a:solidFill>
                  <a:srgbClr val="3C1C66"/>
                </a:solidFill>
                <a:latin typeface="Lucida Sans Unicode"/>
                <a:cs typeface="Lucida Sans Unicode"/>
              </a:rPr>
              <a:t> </a:t>
            </a:r>
            <a:r>
              <a:rPr sz="2400" spc="310" dirty="0">
                <a:solidFill>
                  <a:srgbClr val="3C1C66"/>
                </a:solidFill>
                <a:latin typeface="Lucida Sans Unicode"/>
                <a:cs typeface="Lucida Sans Unicode"/>
              </a:rPr>
              <a:t>a</a:t>
            </a:r>
            <a:r>
              <a:rPr sz="2400" spc="315" dirty="0">
                <a:solidFill>
                  <a:srgbClr val="3C1C66"/>
                </a:solidFill>
                <a:latin typeface="Lucida Sans Unicode"/>
                <a:cs typeface="Lucida Sans Unicode"/>
              </a:rPr>
              <a:t> </a:t>
            </a:r>
            <a:r>
              <a:rPr sz="2400" spc="35" dirty="0">
                <a:solidFill>
                  <a:srgbClr val="3C1C66"/>
                </a:solidFill>
                <a:latin typeface="Lucida Sans Unicode"/>
                <a:cs typeface="Lucida Sans Unicode"/>
              </a:rPr>
              <a:t>lesser</a:t>
            </a:r>
            <a:r>
              <a:rPr sz="2400" spc="40" dirty="0">
                <a:solidFill>
                  <a:srgbClr val="3C1C66"/>
                </a:solidFill>
                <a:latin typeface="Lucida Sans Unicode"/>
                <a:cs typeface="Lucida Sans Unicode"/>
              </a:rPr>
              <a:t> </a:t>
            </a:r>
            <a:r>
              <a:rPr sz="2400" spc="95" dirty="0">
                <a:solidFill>
                  <a:srgbClr val="3C1C66"/>
                </a:solidFill>
                <a:latin typeface="Lucida Sans Unicode"/>
                <a:cs typeface="Lucida Sans Unicode"/>
              </a:rPr>
              <a:t>number</a:t>
            </a:r>
            <a:r>
              <a:rPr sz="2400" spc="100" dirty="0">
                <a:solidFill>
                  <a:srgbClr val="3C1C66"/>
                </a:solidFill>
                <a:latin typeface="Lucida Sans Unicode"/>
                <a:cs typeface="Lucida Sans Unicode"/>
              </a:rPr>
              <a:t> </a:t>
            </a:r>
            <a:r>
              <a:rPr sz="2400" spc="-10" dirty="0">
                <a:solidFill>
                  <a:srgbClr val="3C1C66"/>
                </a:solidFill>
                <a:latin typeface="Lucida Sans Unicode"/>
                <a:cs typeface="Lucida Sans Unicode"/>
              </a:rPr>
              <a:t>of </a:t>
            </a:r>
            <a:r>
              <a:rPr sz="2400" spc="-5" dirty="0">
                <a:solidFill>
                  <a:srgbClr val="3C1C66"/>
                </a:solidFill>
                <a:latin typeface="Lucida Sans Unicode"/>
                <a:cs typeface="Lucida Sans Unicode"/>
              </a:rPr>
              <a:t> </a:t>
            </a:r>
            <a:r>
              <a:rPr sz="2400" spc="30" dirty="0">
                <a:solidFill>
                  <a:srgbClr val="3C1C66"/>
                </a:solidFill>
                <a:latin typeface="Lucida Sans Unicode"/>
                <a:cs typeface="Lucida Sans Unicode"/>
              </a:rPr>
              <a:t>training</a:t>
            </a:r>
            <a:r>
              <a:rPr sz="2400" spc="-120" dirty="0">
                <a:solidFill>
                  <a:srgbClr val="3C1C66"/>
                </a:solidFill>
                <a:latin typeface="Lucida Sans Unicode"/>
                <a:cs typeface="Lucida Sans Unicode"/>
              </a:rPr>
              <a:t> </a:t>
            </a:r>
            <a:r>
              <a:rPr sz="2400" spc="90" dirty="0">
                <a:solidFill>
                  <a:srgbClr val="3C1C66"/>
                </a:solidFill>
                <a:latin typeface="Lucida Sans Unicode"/>
                <a:cs typeface="Lucida Sans Unicode"/>
              </a:rPr>
              <a:t>data.</a:t>
            </a:r>
            <a:endParaRPr sz="2400">
              <a:latin typeface="Lucida Sans Unicode"/>
              <a:cs typeface="Lucida Sans Unicod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3125" y="399654"/>
            <a:ext cx="17461865" cy="9516745"/>
            <a:chOff x="413125" y="399654"/>
            <a:chExt cx="17461865" cy="9516745"/>
          </a:xfrm>
        </p:grpSpPr>
        <p:sp>
          <p:nvSpPr>
            <p:cNvPr id="3" name="object 3"/>
            <p:cNvSpPr/>
            <p:nvPr/>
          </p:nvSpPr>
          <p:spPr>
            <a:xfrm>
              <a:off x="413163" y="418704"/>
              <a:ext cx="17459325" cy="9448800"/>
            </a:xfrm>
            <a:custGeom>
              <a:avLst/>
              <a:gdLst/>
              <a:ahLst/>
              <a:cxnLst/>
              <a:rect l="l" t="t" r="r" b="b"/>
              <a:pathLst>
                <a:path w="17459325" h="9448800">
                  <a:moveTo>
                    <a:pt x="17091375" y="9448798"/>
                  </a:moveTo>
                  <a:lnTo>
                    <a:pt x="367876" y="9448798"/>
                  </a:lnTo>
                  <a:lnTo>
                    <a:pt x="321822" y="9445924"/>
                  </a:lnTo>
                  <a:lnTo>
                    <a:pt x="277449" y="9437535"/>
                  </a:lnTo>
                  <a:lnTo>
                    <a:pt x="235106" y="9423978"/>
                  </a:lnTo>
                  <a:lnTo>
                    <a:pt x="195141" y="9405602"/>
                  </a:lnTo>
                  <a:lnTo>
                    <a:pt x="157904" y="9382757"/>
                  </a:lnTo>
                  <a:lnTo>
                    <a:pt x="123741" y="9355790"/>
                  </a:lnTo>
                  <a:lnTo>
                    <a:pt x="93003" y="9325050"/>
                  </a:lnTo>
                  <a:lnTo>
                    <a:pt x="66038" y="9290886"/>
                  </a:lnTo>
                  <a:lnTo>
                    <a:pt x="43193" y="9253646"/>
                  </a:lnTo>
                  <a:lnTo>
                    <a:pt x="24819" y="9213679"/>
                  </a:lnTo>
                  <a:lnTo>
                    <a:pt x="11263" y="9171333"/>
                  </a:lnTo>
                  <a:lnTo>
                    <a:pt x="2873" y="9126958"/>
                  </a:lnTo>
                  <a:lnTo>
                    <a:pt x="0" y="9080901"/>
                  </a:lnTo>
                  <a:lnTo>
                    <a:pt x="0" y="367897"/>
                  </a:lnTo>
                  <a:lnTo>
                    <a:pt x="2873" y="321841"/>
                  </a:lnTo>
                  <a:lnTo>
                    <a:pt x="11263" y="277465"/>
                  </a:lnTo>
                  <a:lnTo>
                    <a:pt x="24819" y="235120"/>
                  </a:lnTo>
                  <a:lnTo>
                    <a:pt x="43193" y="195153"/>
                  </a:lnTo>
                  <a:lnTo>
                    <a:pt x="66038" y="157913"/>
                  </a:lnTo>
                  <a:lnTo>
                    <a:pt x="93003" y="123748"/>
                  </a:lnTo>
                  <a:lnTo>
                    <a:pt x="123741" y="93009"/>
                  </a:lnTo>
                  <a:lnTo>
                    <a:pt x="157904" y="66042"/>
                  </a:lnTo>
                  <a:lnTo>
                    <a:pt x="195141" y="43196"/>
                  </a:lnTo>
                  <a:lnTo>
                    <a:pt x="235106" y="24820"/>
                  </a:lnTo>
                  <a:lnTo>
                    <a:pt x="277449" y="11263"/>
                  </a:lnTo>
                  <a:lnTo>
                    <a:pt x="321822" y="2874"/>
                  </a:lnTo>
                  <a:lnTo>
                    <a:pt x="367876" y="0"/>
                  </a:lnTo>
                  <a:lnTo>
                    <a:pt x="17091375" y="0"/>
                  </a:lnTo>
                  <a:lnTo>
                    <a:pt x="17137429" y="2874"/>
                  </a:lnTo>
                  <a:lnTo>
                    <a:pt x="17181802" y="11263"/>
                  </a:lnTo>
                  <a:lnTo>
                    <a:pt x="17224145" y="24820"/>
                  </a:lnTo>
                  <a:lnTo>
                    <a:pt x="17264110" y="43196"/>
                  </a:lnTo>
                  <a:lnTo>
                    <a:pt x="17301348" y="66042"/>
                  </a:lnTo>
                  <a:lnTo>
                    <a:pt x="17335510" y="93009"/>
                  </a:lnTo>
                  <a:lnTo>
                    <a:pt x="17366248" y="123748"/>
                  </a:lnTo>
                  <a:lnTo>
                    <a:pt x="17393213" y="157913"/>
                  </a:lnTo>
                  <a:lnTo>
                    <a:pt x="17416057" y="195153"/>
                  </a:lnTo>
                  <a:lnTo>
                    <a:pt x="17434432" y="235120"/>
                  </a:lnTo>
                  <a:lnTo>
                    <a:pt x="17447988" y="277465"/>
                  </a:lnTo>
                  <a:lnTo>
                    <a:pt x="17456377" y="321841"/>
                  </a:lnTo>
                  <a:lnTo>
                    <a:pt x="17459251" y="367897"/>
                  </a:lnTo>
                  <a:lnTo>
                    <a:pt x="17459251" y="9080901"/>
                  </a:lnTo>
                  <a:lnTo>
                    <a:pt x="17456377" y="9126958"/>
                  </a:lnTo>
                  <a:lnTo>
                    <a:pt x="17447988" y="9171333"/>
                  </a:lnTo>
                  <a:lnTo>
                    <a:pt x="17434432" y="9213679"/>
                  </a:lnTo>
                  <a:lnTo>
                    <a:pt x="17416057" y="9253646"/>
                  </a:lnTo>
                  <a:lnTo>
                    <a:pt x="17393213" y="9290886"/>
                  </a:lnTo>
                  <a:lnTo>
                    <a:pt x="17366248" y="9325050"/>
                  </a:lnTo>
                  <a:lnTo>
                    <a:pt x="17335510" y="9355790"/>
                  </a:lnTo>
                  <a:lnTo>
                    <a:pt x="17301348" y="9382757"/>
                  </a:lnTo>
                  <a:lnTo>
                    <a:pt x="17264110" y="9405602"/>
                  </a:lnTo>
                  <a:lnTo>
                    <a:pt x="17224145" y="9423978"/>
                  </a:lnTo>
                  <a:lnTo>
                    <a:pt x="17181802" y="9437535"/>
                  </a:lnTo>
                  <a:lnTo>
                    <a:pt x="17137429" y="9445924"/>
                  </a:lnTo>
                  <a:lnTo>
                    <a:pt x="17091375" y="9448798"/>
                  </a:lnTo>
                  <a:close/>
                </a:path>
              </a:pathLst>
            </a:custGeom>
            <a:solidFill>
              <a:srgbClr val="BEE3FF">
                <a:alpha val="29798"/>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1514556" y="3553357"/>
              <a:ext cx="847724" cy="847724"/>
            </a:xfrm>
            <a:prstGeom prst="rect">
              <a:avLst/>
            </a:prstGeom>
          </p:spPr>
        </p:pic>
        <p:pic>
          <p:nvPicPr>
            <p:cNvPr id="5" name="object 5"/>
            <p:cNvPicPr/>
            <p:nvPr/>
          </p:nvPicPr>
          <p:blipFill>
            <a:blip r:embed="rId3" cstate="print"/>
            <a:stretch>
              <a:fillRect/>
            </a:stretch>
          </p:blipFill>
          <p:spPr>
            <a:xfrm>
              <a:off x="1514556" y="6391185"/>
              <a:ext cx="847724" cy="847724"/>
            </a:xfrm>
            <a:prstGeom prst="rect">
              <a:avLst/>
            </a:prstGeom>
          </p:spPr>
        </p:pic>
        <p:pic>
          <p:nvPicPr>
            <p:cNvPr id="6" name="object 6"/>
            <p:cNvPicPr/>
            <p:nvPr/>
          </p:nvPicPr>
          <p:blipFill>
            <a:blip r:embed="rId4" cstate="print"/>
            <a:stretch>
              <a:fillRect/>
            </a:stretch>
          </p:blipFill>
          <p:spPr>
            <a:xfrm>
              <a:off x="12350464" y="724619"/>
              <a:ext cx="635051" cy="635051"/>
            </a:xfrm>
            <a:prstGeom prst="rect">
              <a:avLst/>
            </a:prstGeom>
          </p:spPr>
        </p:pic>
        <p:pic>
          <p:nvPicPr>
            <p:cNvPr id="7" name="object 7"/>
            <p:cNvPicPr/>
            <p:nvPr/>
          </p:nvPicPr>
          <p:blipFill>
            <a:blip r:embed="rId5" cstate="print"/>
            <a:stretch>
              <a:fillRect/>
            </a:stretch>
          </p:blipFill>
          <p:spPr>
            <a:xfrm>
              <a:off x="16387020" y="8408517"/>
              <a:ext cx="635051" cy="635051"/>
            </a:xfrm>
            <a:prstGeom prst="rect">
              <a:avLst/>
            </a:prstGeom>
          </p:spPr>
        </p:pic>
        <p:pic>
          <p:nvPicPr>
            <p:cNvPr id="8" name="object 8"/>
            <p:cNvPicPr/>
            <p:nvPr/>
          </p:nvPicPr>
          <p:blipFill>
            <a:blip r:embed="rId6" cstate="print"/>
            <a:stretch>
              <a:fillRect/>
            </a:stretch>
          </p:blipFill>
          <p:spPr>
            <a:xfrm>
              <a:off x="1028700" y="399654"/>
              <a:ext cx="1666874" cy="2257424"/>
            </a:xfrm>
            <a:prstGeom prst="rect">
              <a:avLst/>
            </a:prstGeom>
          </p:spPr>
        </p:pic>
        <p:sp>
          <p:nvSpPr>
            <p:cNvPr id="9" name="object 9"/>
            <p:cNvSpPr/>
            <p:nvPr/>
          </p:nvSpPr>
          <p:spPr>
            <a:xfrm>
              <a:off x="1052519" y="437754"/>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sp>
          <p:nvSpPr>
            <p:cNvPr id="10" name="object 10"/>
            <p:cNvSpPr/>
            <p:nvPr/>
          </p:nvSpPr>
          <p:spPr>
            <a:xfrm>
              <a:off x="432175" y="1028708"/>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11" name="object 11"/>
            <p:cNvSpPr/>
            <p:nvPr/>
          </p:nvSpPr>
          <p:spPr>
            <a:xfrm>
              <a:off x="17855819" y="978845"/>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12" name="object 12"/>
            <p:cNvSpPr/>
            <p:nvPr/>
          </p:nvSpPr>
          <p:spPr>
            <a:xfrm>
              <a:off x="771504" y="9892119"/>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grpSp>
      <p:sp>
        <p:nvSpPr>
          <p:cNvPr id="13" name="object 13"/>
          <p:cNvSpPr txBox="1">
            <a:spLocks noGrp="1"/>
          </p:cNvSpPr>
          <p:nvPr>
            <p:ph type="title"/>
          </p:nvPr>
        </p:nvSpPr>
        <p:spPr>
          <a:xfrm>
            <a:off x="2693466" y="2159919"/>
            <a:ext cx="3723640" cy="939800"/>
          </a:xfrm>
          <a:prstGeom prst="rect">
            <a:avLst/>
          </a:prstGeom>
        </p:spPr>
        <p:txBody>
          <a:bodyPr vert="horz" wrap="square" lIns="0" tIns="12700" rIns="0" bIns="0" rtlCol="0">
            <a:spAutoFit/>
          </a:bodyPr>
          <a:lstStyle/>
          <a:p>
            <a:pPr marL="12700">
              <a:lnSpc>
                <a:spcPct val="100000"/>
              </a:lnSpc>
              <a:spcBef>
                <a:spcPts val="100"/>
              </a:spcBef>
            </a:pPr>
            <a:r>
              <a:rPr sz="6000" spc="-409" dirty="0">
                <a:latin typeface="Verdana"/>
                <a:cs typeface="Verdana"/>
              </a:rPr>
              <a:t>O</a:t>
            </a:r>
            <a:r>
              <a:rPr sz="6000" spc="-545" dirty="0">
                <a:latin typeface="Verdana"/>
                <a:cs typeface="Verdana"/>
              </a:rPr>
              <a:t>u</a:t>
            </a:r>
            <a:r>
              <a:rPr sz="6000" spc="-415" dirty="0">
                <a:latin typeface="Verdana"/>
                <a:cs typeface="Verdana"/>
              </a:rPr>
              <a:t>r</a:t>
            </a:r>
            <a:r>
              <a:rPr sz="6000" spc="-660" dirty="0">
                <a:latin typeface="Verdana"/>
                <a:cs typeface="Verdana"/>
              </a:rPr>
              <a:t> </a:t>
            </a:r>
            <a:r>
              <a:rPr sz="6000" spc="-305" dirty="0">
                <a:latin typeface="Verdana"/>
                <a:cs typeface="Verdana"/>
              </a:rPr>
              <a:t>G</a:t>
            </a:r>
            <a:r>
              <a:rPr sz="6000" spc="-440" dirty="0">
                <a:latin typeface="Verdana"/>
                <a:cs typeface="Verdana"/>
              </a:rPr>
              <a:t>o</a:t>
            </a:r>
            <a:r>
              <a:rPr sz="6000" spc="-530" dirty="0">
                <a:latin typeface="Verdana"/>
                <a:cs typeface="Verdana"/>
              </a:rPr>
              <a:t>a</a:t>
            </a:r>
            <a:r>
              <a:rPr sz="6000" spc="-420" dirty="0">
                <a:latin typeface="Verdana"/>
                <a:cs typeface="Verdana"/>
              </a:rPr>
              <a:t>l</a:t>
            </a:r>
            <a:r>
              <a:rPr sz="6000" spc="-190" dirty="0">
                <a:latin typeface="Verdana"/>
                <a:cs typeface="Verdana"/>
              </a:rPr>
              <a:t>s</a:t>
            </a:r>
            <a:endParaRPr sz="6000">
              <a:latin typeface="Verdana"/>
              <a:cs typeface="Verdana"/>
            </a:endParaRPr>
          </a:p>
        </p:txBody>
      </p:sp>
      <p:sp>
        <p:nvSpPr>
          <p:cNvPr id="14" name="object 14"/>
          <p:cNvSpPr txBox="1"/>
          <p:nvPr/>
        </p:nvSpPr>
        <p:spPr>
          <a:xfrm>
            <a:off x="2693466" y="3445360"/>
            <a:ext cx="7808595" cy="1978025"/>
          </a:xfrm>
          <a:prstGeom prst="rect">
            <a:avLst/>
          </a:prstGeom>
        </p:spPr>
        <p:txBody>
          <a:bodyPr vert="horz" wrap="square" lIns="0" tIns="12700" rIns="0" bIns="0" rtlCol="0">
            <a:spAutoFit/>
          </a:bodyPr>
          <a:lstStyle/>
          <a:p>
            <a:pPr marL="12700" marR="5080">
              <a:lnSpc>
                <a:spcPct val="116500"/>
              </a:lnSpc>
              <a:spcBef>
                <a:spcPts val="100"/>
              </a:spcBef>
            </a:pPr>
            <a:r>
              <a:rPr sz="2200" spc="-10" dirty="0">
                <a:solidFill>
                  <a:srgbClr val="3C1C66"/>
                </a:solidFill>
                <a:latin typeface="Lucida Sans Unicode"/>
                <a:cs typeface="Lucida Sans Unicode"/>
              </a:rPr>
              <a:t>The </a:t>
            </a:r>
            <a:r>
              <a:rPr sz="2200" spc="45" dirty="0">
                <a:solidFill>
                  <a:srgbClr val="3C1C66"/>
                </a:solidFill>
                <a:latin typeface="Lucida Sans Unicode"/>
                <a:cs typeface="Lucida Sans Unicode"/>
              </a:rPr>
              <a:t>World </a:t>
            </a:r>
            <a:r>
              <a:rPr sz="2200" spc="35" dirty="0">
                <a:solidFill>
                  <a:srgbClr val="3C1C66"/>
                </a:solidFill>
                <a:latin typeface="Lucida Sans Unicode"/>
                <a:cs typeface="Lucida Sans Unicode"/>
              </a:rPr>
              <a:t>Health </a:t>
            </a:r>
            <a:r>
              <a:rPr sz="2200" spc="15" dirty="0">
                <a:solidFill>
                  <a:srgbClr val="3C1C66"/>
                </a:solidFill>
                <a:latin typeface="Lucida Sans Unicode"/>
                <a:cs typeface="Lucida Sans Unicode"/>
              </a:rPr>
              <a:t>Organization </a:t>
            </a:r>
            <a:r>
              <a:rPr sz="2200" spc="145" dirty="0">
                <a:solidFill>
                  <a:srgbClr val="3C1C66"/>
                </a:solidFill>
                <a:latin typeface="Lucida Sans Unicode"/>
                <a:cs typeface="Lucida Sans Unicode"/>
              </a:rPr>
              <a:t>(WHO) </a:t>
            </a:r>
            <a:r>
              <a:rPr sz="2200" spc="-30" dirty="0">
                <a:solidFill>
                  <a:srgbClr val="3C1C66"/>
                </a:solidFill>
                <a:latin typeface="Lucida Sans Unicode"/>
                <a:cs typeface="Lucida Sans Unicode"/>
              </a:rPr>
              <a:t>in </a:t>
            </a:r>
            <a:r>
              <a:rPr sz="2200" spc="-235" dirty="0">
                <a:solidFill>
                  <a:srgbClr val="3C1C66"/>
                </a:solidFill>
                <a:latin typeface="Lucida Sans Unicode"/>
                <a:cs typeface="Lucida Sans Unicode"/>
              </a:rPr>
              <a:t>2013 </a:t>
            </a:r>
            <a:r>
              <a:rPr sz="2200" spc="40" dirty="0">
                <a:solidFill>
                  <a:srgbClr val="3C1C66"/>
                </a:solidFill>
                <a:latin typeface="Lucida Sans Unicode"/>
                <a:cs typeface="Lucida Sans Unicode"/>
              </a:rPr>
              <a:t>reported </a:t>
            </a:r>
            <a:r>
              <a:rPr sz="2200" spc="45" dirty="0">
                <a:solidFill>
                  <a:srgbClr val="3C1C66"/>
                </a:solidFill>
                <a:latin typeface="Lucida Sans Unicode"/>
                <a:cs typeface="Lucida Sans Unicode"/>
              </a:rPr>
              <a:t> </a:t>
            </a:r>
            <a:r>
              <a:rPr sz="2200" spc="60" dirty="0">
                <a:solidFill>
                  <a:srgbClr val="3C1C66"/>
                </a:solidFill>
                <a:latin typeface="Lucida Sans Unicode"/>
                <a:cs typeface="Lucida Sans Unicode"/>
              </a:rPr>
              <a:t>that</a:t>
            </a:r>
            <a:r>
              <a:rPr sz="2200" spc="-105" dirty="0">
                <a:solidFill>
                  <a:srgbClr val="3C1C66"/>
                </a:solidFill>
                <a:latin typeface="Lucida Sans Unicode"/>
                <a:cs typeface="Lucida Sans Unicode"/>
              </a:rPr>
              <a:t> </a:t>
            </a:r>
            <a:r>
              <a:rPr sz="2200" spc="80" dirty="0">
                <a:solidFill>
                  <a:srgbClr val="3C1C66"/>
                </a:solidFill>
                <a:latin typeface="Lucida Sans Unicode"/>
                <a:cs typeface="Lucida Sans Unicode"/>
              </a:rPr>
              <a:t>road</a:t>
            </a:r>
            <a:r>
              <a:rPr sz="2200" spc="-105" dirty="0">
                <a:solidFill>
                  <a:srgbClr val="3C1C66"/>
                </a:solidFill>
                <a:latin typeface="Lucida Sans Unicode"/>
                <a:cs typeface="Lucida Sans Unicode"/>
              </a:rPr>
              <a:t> </a:t>
            </a:r>
            <a:r>
              <a:rPr sz="2200" spc="10" dirty="0">
                <a:solidFill>
                  <a:srgbClr val="3C1C66"/>
                </a:solidFill>
                <a:latin typeface="Lucida Sans Unicode"/>
                <a:cs typeface="Lucida Sans Unicode"/>
              </a:rPr>
              <a:t>traffic</a:t>
            </a:r>
            <a:r>
              <a:rPr sz="2200" spc="-100" dirty="0">
                <a:solidFill>
                  <a:srgbClr val="3C1C66"/>
                </a:solidFill>
                <a:latin typeface="Lucida Sans Unicode"/>
                <a:cs typeface="Lucida Sans Unicode"/>
              </a:rPr>
              <a:t> </a:t>
            </a:r>
            <a:r>
              <a:rPr sz="2200" spc="90" dirty="0">
                <a:solidFill>
                  <a:srgbClr val="3C1C66"/>
                </a:solidFill>
                <a:latin typeface="Lucida Sans Unicode"/>
                <a:cs typeface="Lucida Sans Unicode"/>
              </a:rPr>
              <a:t>accidents</a:t>
            </a:r>
            <a:r>
              <a:rPr sz="2200" spc="-105" dirty="0">
                <a:solidFill>
                  <a:srgbClr val="3C1C66"/>
                </a:solidFill>
                <a:latin typeface="Lucida Sans Unicode"/>
                <a:cs typeface="Lucida Sans Unicode"/>
              </a:rPr>
              <a:t> </a:t>
            </a:r>
            <a:r>
              <a:rPr sz="2200" spc="60" dirty="0">
                <a:solidFill>
                  <a:srgbClr val="3C1C66"/>
                </a:solidFill>
                <a:latin typeface="Lucida Sans Unicode"/>
                <a:cs typeface="Lucida Sans Unicode"/>
              </a:rPr>
              <a:t>that</a:t>
            </a:r>
            <a:r>
              <a:rPr sz="2200" spc="-100" dirty="0">
                <a:solidFill>
                  <a:srgbClr val="3C1C66"/>
                </a:solidFill>
                <a:latin typeface="Lucida Sans Unicode"/>
                <a:cs typeface="Lucida Sans Unicode"/>
              </a:rPr>
              <a:t> </a:t>
            </a:r>
            <a:r>
              <a:rPr sz="2200" spc="-5" dirty="0">
                <a:solidFill>
                  <a:srgbClr val="3C1C66"/>
                </a:solidFill>
                <a:latin typeface="Lucida Sans Unicode"/>
                <a:cs typeface="Lucida Sans Unicode"/>
              </a:rPr>
              <a:t>result</a:t>
            </a:r>
            <a:r>
              <a:rPr sz="2200" spc="-105" dirty="0">
                <a:solidFill>
                  <a:srgbClr val="3C1C66"/>
                </a:solidFill>
                <a:latin typeface="Lucida Sans Unicode"/>
                <a:cs typeface="Lucida Sans Unicode"/>
              </a:rPr>
              <a:t> </a:t>
            </a:r>
            <a:r>
              <a:rPr sz="2200" spc="10" dirty="0">
                <a:solidFill>
                  <a:srgbClr val="3C1C66"/>
                </a:solidFill>
                <a:latin typeface="Lucida Sans Unicode"/>
                <a:cs typeface="Lucida Sans Unicode"/>
              </a:rPr>
              <a:t>to</a:t>
            </a:r>
            <a:r>
              <a:rPr sz="2200" spc="-105" dirty="0">
                <a:solidFill>
                  <a:srgbClr val="3C1C66"/>
                </a:solidFill>
                <a:latin typeface="Lucida Sans Unicode"/>
                <a:cs typeface="Lucida Sans Unicode"/>
              </a:rPr>
              <a:t> </a:t>
            </a:r>
            <a:r>
              <a:rPr sz="2200" dirty="0">
                <a:solidFill>
                  <a:srgbClr val="3C1C66"/>
                </a:solidFill>
                <a:latin typeface="Lucida Sans Unicode"/>
                <a:cs typeface="Lucida Sans Unicode"/>
              </a:rPr>
              <a:t>loss</a:t>
            </a:r>
            <a:r>
              <a:rPr sz="2200" spc="-100" dirty="0">
                <a:solidFill>
                  <a:srgbClr val="3C1C66"/>
                </a:solidFill>
                <a:latin typeface="Lucida Sans Unicode"/>
                <a:cs typeface="Lucida Sans Unicode"/>
              </a:rPr>
              <a:t> </a:t>
            </a:r>
            <a:r>
              <a:rPr sz="2200" spc="-20" dirty="0">
                <a:solidFill>
                  <a:srgbClr val="3C1C66"/>
                </a:solidFill>
                <a:latin typeface="Lucida Sans Unicode"/>
                <a:cs typeface="Lucida Sans Unicode"/>
              </a:rPr>
              <a:t>of</a:t>
            </a:r>
            <a:r>
              <a:rPr sz="2200" spc="-105" dirty="0">
                <a:solidFill>
                  <a:srgbClr val="3C1C66"/>
                </a:solidFill>
                <a:latin typeface="Lucida Sans Unicode"/>
                <a:cs typeface="Lucida Sans Unicode"/>
              </a:rPr>
              <a:t> </a:t>
            </a:r>
            <a:r>
              <a:rPr sz="2200" spc="10" dirty="0">
                <a:solidFill>
                  <a:srgbClr val="3C1C66"/>
                </a:solidFill>
                <a:latin typeface="Lucida Sans Unicode"/>
                <a:cs typeface="Lucida Sans Unicode"/>
              </a:rPr>
              <a:t>lives</a:t>
            </a:r>
            <a:r>
              <a:rPr sz="2200" spc="-100" dirty="0">
                <a:solidFill>
                  <a:srgbClr val="3C1C66"/>
                </a:solidFill>
                <a:latin typeface="Lucida Sans Unicode"/>
                <a:cs typeface="Lucida Sans Unicode"/>
              </a:rPr>
              <a:t> </a:t>
            </a:r>
            <a:r>
              <a:rPr sz="2200" spc="135" dirty="0">
                <a:solidFill>
                  <a:srgbClr val="3C1C66"/>
                </a:solidFill>
                <a:latin typeface="Lucida Sans Unicode"/>
                <a:cs typeface="Lucida Sans Unicode"/>
              </a:rPr>
              <a:t>and </a:t>
            </a:r>
            <a:r>
              <a:rPr sz="2200" spc="-685" dirty="0">
                <a:solidFill>
                  <a:srgbClr val="3C1C66"/>
                </a:solidFill>
                <a:latin typeface="Lucida Sans Unicode"/>
                <a:cs typeface="Lucida Sans Unicode"/>
              </a:rPr>
              <a:t> </a:t>
            </a:r>
            <a:r>
              <a:rPr sz="2200" spc="155" dirty="0">
                <a:solidFill>
                  <a:srgbClr val="3C1C66"/>
                </a:solidFill>
                <a:latin typeface="Lucida Sans Unicode"/>
                <a:cs typeface="Lucida Sans Unicode"/>
              </a:rPr>
              <a:t>damages </a:t>
            </a:r>
            <a:r>
              <a:rPr sz="2200" spc="10" dirty="0">
                <a:solidFill>
                  <a:srgbClr val="3C1C66"/>
                </a:solidFill>
                <a:latin typeface="Lucida Sans Unicode"/>
                <a:cs typeface="Lucida Sans Unicode"/>
              </a:rPr>
              <a:t>to </a:t>
            </a:r>
            <a:r>
              <a:rPr sz="2200" spc="20" dirty="0">
                <a:solidFill>
                  <a:srgbClr val="3C1C66"/>
                </a:solidFill>
                <a:latin typeface="Lucida Sans Unicode"/>
                <a:cs typeface="Lucida Sans Unicode"/>
              </a:rPr>
              <a:t>properties </a:t>
            </a:r>
            <a:r>
              <a:rPr sz="2200" spc="-50" dirty="0">
                <a:solidFill>
                  <a:srgbClr val="3C1C66"/>
                </a:solidFill>
                <a:latin typeface="Lucida Sans Unicode"/>
                <a:cs typeface="Lucida Sans Unicode"/>
              </a:rPr>
              <a:t>will </a:t>
            </a:r>
            <a:r>
              <a:rPr sz="2200" spc="45" dirty="0">
                <a:solidFill>
                  <a:srgbClr val="3C1C66"/>
                </a:solidFill>
                <a:latin typeface="Lucida Sans Unicode"/>
                <a:cs typeface="Lucida Sans Unicode"/>
              </a:rPr>
              <a:t>continue </a:t>
            </a:r>
            <a:r>
              <a:rPr sz="2200" spc="10" dirty="0">
                <a:solidFill>
                  <a:srgbClr val="3C1C66"/>
                </a:solidFill>
                <a:latin typeface="Lucida Sans Unicode"/>
                <a:cs typeface="Lucida Sans Unicode"/>
              </a:rPr>
              <a:t>to </a:t>
            </a:r>
            <a:r>
              <a:rPr sz="2200" spc="135" dirty="0">
                <a:solidFill>
                  <a:srgbClr val="3C1C66"/>
                </a:solidFill>
                <a:latin typeface="Lucida Sans Unicode"/>
                <a:cs typeface="Lucida Sans Unicode"/>
              </a:rPr>
              <a:t>become </a:t>
            </a:r>
            <a:r>
              <a:rPr sz="2200" spc="270" dirty="0">
                <a:solidFill>
                  <a:srgbClr val="3C1C66"/>
                </a:solidFill>
                <a:latin typeface="Lucida Sans Unicode"/>
                <a:cs typeface="Lucida Sans Unicode"/>
              </a:rPr>
              <a:t>a </a:t>
            </a:r>
            <a:r>
              <a:rPr sz="2200" spc="275" dirty="0">
                <a:solidFill>
                  <a:srgbClr val="3C1C66"/>
                </a:solidFill>
                <a:latin typeface="Lucida Sans Unicode"/>
                <a:cs typeface="Lucida Sans Unicode"/>
              </a:rPr>
              <a:t> </a:t>
            </a:r>
            <a:r>
              <a:rPr sz="2200" spc="55" dirty="0">
                <a:solidFill>
                  <a:srgbClr val="3C1C66"/>
                </a:solidFill>
                <a:latin typeface="Lucida Sans Unicode"/>
                <a:cs typeface="Lucida Sans Unicode"/>
              </a:rPr>
              <a:t>global </a:t>
            </a:r>
            <a:r>
              <a:rPr sz="2200" spc="80" dirty="0">
                <a:solidFill>
                  <a:srgbClr val="3C1C66"/>
                </a:solidFill>
                <a:latin typeface="Lucida Sans Unicode"/>
                <a:cs typeface="Lucida Sans Unicode"/>
              </a:rPr>
              <a:t>challenge </a:t>
            </a:r>
            <a:r>
              <a:rPr sz="2200" spc="90" dirty="0">
                <a:solidFill>
                  <a:srgbClr val="3C1C66"/>
                </a:solidFill>
                <a:latin typeface="Lucida Sans Unicode"/>
                <a:cs typeface="Lucida Sans Unicode"/>
              </a:rPr>
              <a:t>due </a:t>
            </a:r>
            <a:r>
              <a:rPr sz="2200" spc="10" dirty="0">
                <a:solidFill>
                  <a:srgbClr val="3C1C66"/>
                </a:solidFill>
                <a:latin typeface="Lucida Sans Unicode"/>
                <a:cs typeface="Lucida Sans Unicode"/>
              </a:rPr>
              <a:t>to </a:t>
            </a:r>
            <a:r>
              <a:rPr sz="2200" spc="55" dirty="0">
                <a:solidFill>
                  <a:srgbClr val="3C1C66"/>
                </a:solidFill>
                <a:latin typeface="Lucida Sans Unicode"/>
                <a:cs typeface="Lucida Sans Unicode"/>
              </a:rPr>
              <a:t>rapid </a:t>
            </a:r>
            <a:r>
              <a:rPr sz="2200" spc="5" dirty="0">
                <a:solidFill>
                  <a:srgbClr val="3C1C66"/>
                </a:solidFill>
                <a:latin typeface="Lucida Sans Unicode"/>
                <a:cs typeface="Lucida Sans Unicode"/>
              </a:rPr>
              <a:t>motorization </a:t>
            </a:r>
            <a:r>
              <a:rPr sz="2200" spc="135" dirty="0">
                <a:solidFill>
                  <a:srgbClr val="3C1C66"/>
                </a:solidFill>
                <a:latin typeface="Lucida Sans Unicode"/>
                <a:cs typeface="Lucida Sans Unicode"/>
              </a:rPr>
              <a:t>and </a:t>
            </a:r>
            <a:r>
              <a:rPr sz="2200" spc="140" dirty="0">
                <a:solidFill>
                  <a:srgbClr val="3C1C66"/>
                </a:solidFill>
                <a:latin typeface="Lucida Sans Unicode"/>
                <a:cs typeface="Lucida Sans Unicode"/>
              </a:rPr>
              <a:t> </a:t>
            </a:r>
            <a:r>
              <a:rPr sz="2200" spc="-5" dirty="0">
                <a:solidFill>
                  <a:srgbClr val="3C1C66"/>
                </a:solidFill>
                <a:latin typeface="Lucida Sans Unicode"/>
                <a:cs typeface="Lucida Sans Unicode"/>
              </a:rPr>
              <a:t>insufficient</a:t>
            </a:r>
            <a:r>
              <a:rPr sz="2200" spc="-114" dirty="0">
                <a:solidFill>
                  <a:srgbClr val="3C1C66"/>
                </a:solidFill>
                <a:latin typeface="Lucida Sans Unicode"/>
                <a:cs typeface="Lucida Sans Unicode"/>
              </a:rPr>
              <a:t> </a:t>
            </a:r>
            <a:r>
              <a:rPr sz="2200" spc="70" dirty="0">
                <a:solidFill>
                  <a:srgbClr val="3C1C66"/>
                </a:solidFill>
                <a:latin typeface="Lucida Sans Unicode"/>
                <a:cs typeface="Lucida Sans Unicode"/>
              </a:rPr>
              <a:t>action</a:t>
            </a:r>
            <a:r>
              <a:rPr sz="2200" spc="-110" dirty="0">
                <a:solidFill>
                  <a:srgbClr val="3C1C66"/>
                </a:solidFill>
                <a:latin typeface="Lucida Sans Unicode"/>
                <a:cs typeface="Lucida Sans Unicode"/>
              </a:rPr>
              <a:t> </a:t>
            </a:r>
            <a:r>
              <a:rPr sz="2200" spc="-20" dirty="0">
                <a:solidFill>
                  <a:srgbClr val="3C1C66"/>
                </a:solidFill>
                <a:latin typeface="Lucida Sans Unicode"/>
                <a:cs typeface="Lucida Sans Unicode"/>
              </a:rPr>
              <a:t>of</a:t>
            </a:r>
            <a:r>
              <a:rPr sz="2200" spc="-110" dirty="0">
                <a:solidFill>
                  <a:srgbClr val="3C1C66"/>
                </a:solidFill>
                <a:latin typeface="Lucida Sans Unicode"/>
                <a:cs typeface="Lucida Sans Unicode"/>
              </a:rPr>
              <a:t> </a:t>
            </a:r>
            <a:r>
              <a:rPr sz="2200" spc="55" dirty="0">
                <a:solidFill>
                  <a:srgbClr val="3C1C66"/>
                </a:solidFill>
                <a:latin typeface="Lucida Sans Unicode"/>
                <a:cs typeface="Lucida Sans Unicode"/>
              </a:rPr>
              <a:t>national</a:t>
            </a:r>
            <a:r>
              <a:rPr sz="2200" spc="-110" dirty="0">
                <a:solidFill>
                  <a:srgbClr val="3C1C66"/>
                </a:solidFill>
                <a:latin typeface="Lucida Sans Unicode"/>
                <a:cs typeface="Lucida Sans Unicode"/>
              </a:rPr>
              <a:t> </a:t>
            </a:r>
            <a:r>
              <a:rPr sz="2200" spc="65" dirty="0">
                <a:solidFill>
                  <a:srgbClr val="3C1C66"/>
                </a:solidFill>
                <a:latin typeface="Lucida Sans Unicode"/>
                <a:cs typeface="Lucida Sans Unicode"/>
              </a:rPr>
              <a:t>governments</a:t>
            </a:r>
            <a:endParaRPr sz="2200">
              <a:latin typeface="Lucida Sans Unicode"/>
              <a:cs typeface="Lucida Sans Unicode"/>
            </a:endParaRPr>
          </a:p>
        </p:txBody>
      </p:sp>
      <p:sp>
        <p:nvSpPr>
          <p:cNvPr id="15" name="object 15"/>
          <p:cNvSpPr txBox="1"/>
          <p:nvPr/>
        </p:nvSpPr>
        <p:spPr>
          <a:xfrm>
            <a:off x="2693466" y="6283185"/>
            <a:ext cx="7757159" cy="2759075"/>
          </a:xfrm>
          <a:prstGeom prst="rect">
            <a:avLst/>
          </a:prstGeom>
        </p:spPr>
        <p:txBody>
          <a:bodyPr vert="horz" wrap="square" lIns="0" tIns="12700" rIns="0" bIns="0" rtlCol="0">
            <a:spAutoFit/>
          </a:bodyPr>
          <a:lstStyle/>
          <a:p>
            <a:pPr marL="12700" marR="5080">
              <a:lnSpc>
                <a:spcPct val="116500"/>
              </a:lnSpc>
              <a:spcBef>
                <a:spcPts val="100"/>
              </a:spcBef>
            </a:pPr>
            <a:r>
              <a:rPr sz="2200" spc="-10" dirty="0">
                <a:solidFill>
                  <a:srgbClr val="3C1C66"/>
                </a:solidFill>
                <a:latin typeface="Lucida Sans Unicode"/>
                <a:cs typeface="Lucida Sans Unicode"/>
              </a:rPr>
              <a:t>The </a:t>
            </a:r>
            <a:r>
              <a:rPr sz="2200" spc="80" dirty="0">
                <a:solidFill>
                  <a:srgbClr val="3C1C66"/>
                </a:solidFill>
                <a:latin typeface="Lucida Sans Unicode"/>
                <a:cs typeface="Lucida Sans Unicode"/>
              </a:rPr>
              <a:t>goal </a:t>
            </a:r>
            <a:r>
              <a:rPr sz="2200" spc="-20" dirty="0">
                <a:solidFill>
                  <a:srgbClr val="3C1C66"/>
                </a:solidFill>
                <a:latin typeface="Lucida Sans Unicode"/>
                <a:cs typeface="Lucida Sans Unicode"/>
              </a:rPr>
              <a:t>of </a:t>
            </a:r>
            <a:r>
              <a:rPr sz="2200" spc="-15" dirty="0">
                <a:solidFill>
                  <a:srgbClr val="3C1C66"/>
                </a:solidFill>
                <a:latin typeface="Lucida Sans Unicode"/>
                <a:cs typeface="Lucida Sans Unicode"/>
              </a:rPr>
              <a:t>this </a:t>
            </a:r>
            <a:r>
              <a:rPr sz="2200" spc="40" dirty="0">
                <a:solidFill>
                  <a:srgbClr val="3C1C66"/>
                </a:solidFill>
                <a:latin typeface="Lucida Sans Unicode"/>
                <a:cs typeface="Lucida Sans Unicode"/>
              </a:rPr>
              <a:t>study </a:t>
            </a:r>
            <a:r>
              <a:rPr sz="2200" spc="-35" dirty="0">
                <a:solidFill>
                  <a:srgbClr val="3C1C66"/>
                </a:solidFill>
                <a:latin typeface="Lucida Sans Unicode"/>
                <a:cs typeface="Lucida Sans Unicode"/>
              </a:rPr>
              <a:t>is </a:t>
            </a:r>
            <a:r>
              <a:rPr sz="2200" spc="10" dirty="0">
                <a:solidFill>
                  <a:srgbClr val="3C1C66"/>
                </a:solidFill>
                <a:latin typeface="Lucida Sans Unicode"/>
                <a:cs typeface="Lucida Sans Unicode"/>
              </a:rPr>
              <a:t>to </a:t>
            </a:r>
            <a:r>
              <a:rPr sz="2200" spc="40" dirty="0">
                <a:solidFill>
                  <a:srgbClr val="3C1C66"/>
                </a:solidFill>
                <a:latin typeface="Lucida Sans Unicode"/>
                <a:cs typeface="Lucida Sans Unicode"/>
              </a:rPr>
              <a:t>help solve </a:t>
            </a:r>
            <a:r>
              <a:rPr sz="2200" spc="45" dirty="0">
                <a:solidFill>
                  <a:srgbClr val="3C1C66"/>
                </a:solidFill>
                <a:latin typeface="Lucida Sans Unicode"/>
                <a:cs typeface="Lucida Sans Unicode"/>
              </a:rPr>
              <a:t>the </a:t>
            </a:r>
            <a:r>
              <a:rPr sz="2200" spc="55" dirty="0">
                <a:solidFill>
                  <a:srgbClr val="3C1C66"/>
                </a:solidFill>
                <a:latin typeface="Lucida Sans Unicode"/>
                <a:cs typeface="Lucida Sans Unicode"/>
              </a:rPr>
              <a:t>problem </a:t>
            </a:r>
            <a:r>
              <a:rPr sz="2200" spc="-20" dirty="0">
                <a:solidFill>
                  <a:srgbClr val="3C1C66"/>
                </a:solidFill>
                <a:latin typeface="Lucida Sans Unicode"/>
                <a:cs typeface="Lucida Sans Unicode"/>
              </a:rPr>
              <a:t>of </a:t>
            </a:r>
            <a:r>
              <a:rPr sz="2200" spc="-15" dirty="0">
                <a:solidFill>
                  <a:srgbClr val="3C1C66"/>
                </a:solidFill>
                <a:latin typeface="Lucida Sans Unicode"/>
                <a:cs typeface="Lucida Sans Unicode"/>
              </a:rPr>
              <a:t> </a:t>
            </a:r>
            <a:r>
              <a:rPr sz="2200" spc="10" dirty="0">
                <a:solidFill>
                  <a:srgbClr val="3C1C66"/>
                </a:solidFill>
                <a:latin typeface="Lucida Sans Unicode"/>
                <a:cs typeface="Lucida Sans Unicode"/>
              </a:rPr>
              <a:t>drivers</a:t>
            </a:r>
            <a:r>
              <a:rPr sz="2200" spc="-110" dirty="0">
                <a:solidFill>
                  <a:srgbClr val="3C1C66"/>
                </a:solidFill>
                <a:latin typeface="Lucida Sans Unicode"/>
                <a:cs typeface="Lucida Sans Unicode"/>
              </a:rPr>
              <a:t> </a:t>
            </a:r>
            <a:r>
              <a:rPr sz="2200" spc="70" dirty="0">
                <a:solidFill>
                  <a:srgbClr val="3C1C66"/>
                </a:solidFill>
                <a:latin typeface="Lucida Sans Unicode"/>
                <a:cs typeface="Lucida Sans Unicode"/>
              </a:rPr>
              <a:t>neglect</a:t>
            </a:r>
            <a:r>
              <a:rPr sz="2200" spc="-110" dirty="0">
                <a:solidFill>
                  <a:srgbClr val="3C1C66"/>
                </a:solidFill>
                <a:latin typeface="Lucida Sans Unicode"/>
                <a:cs typeface="Lucida Sans Unicode"/>
              </a:rPr>
              <a:t> </a:t>
            </a:r>
            <a:r>
              <a:rPr sz="2200" spc="135" dirty="0">
                <a:solidFill>
                  <a:srgbClr val="3C1C66"/>
                </a:solidFill>
                <a:latin typeface="Lucida Sans Unicode"/>
                <a:cs typeface="Lucida Sans Unicode"/>
              </a:rPr>
              <a:t>and</a:t>
            </a:r>
            <a:r>
              <a:rPr sz="2200" spc="-110" dirty="0">
                <a:solidFill>
                  <a:srgbClr val="3C1C66"/>
                </a:solidFill>
                <a:latin typeface="Lucida Sans Unicode"/>
                <a:cs typeface="Lucida Sans Unicode"/>
              </a:rPr>
              <a:t> </a:t>
            </a:r>
            <a:r>
              <a:rPr sz="2200" spc="55" dirty="0">
                <a:solidFill>
                  <a:srgbClr val="3C1C66"/>
                </a:solidFill>
                <a:latin typeface="Lucida Sans Unicode"/>
                <a:cs typeface="Lucida Sans Unicode"/>
              </a:rPr>
              <a:t>lack</a:t>
            </a:r>
            <a:r>
              <a:rPr sz="2200" spc="-110" dirty="0">
                <a:solidFill>
                  <a:srgbClr val="3C1C66"/>
                </a:solidFill>
                <a:latin typeface="Lucida Sans Unicode"/>
                <a:cs typeface="Lucida Sans Unicode"/>
              </a:rPr>
              <a:t> </a:t>
            </a:r>
            <a:r>
              <a:rPr sz="2200" spc="-20" dirty="0">
                <a:solidFill>
                  <a:srgbClr val="3C1C66"/>
                </a:solidFill>
                <a:latin typeface="Lucida Sans Unicode"/>
                <a:cs typeface="Lucida Sans Unicode"/>
              </a:rPr>
              <a:t>of</a:t>
            </a:r>
            <a:r>
              <a:rPr sz="2200" spc="-110" dirty="0">
                <a:solidFill>
                  <a:srgbClr val="3C1C66"/>
                </a:solidFill>
                <a:latin typeface="Lucida Sans Unicode"/>
                <a:cs typeface="Lucida Sans Unicode"/>
              </a:rPr>
              <a:t> </a:t>
            </a:r>
            <a:r>
              <a:rPr sz="2200" spc="80" dirty="0">
                <a:solidFill>
                  <a:srgbClr val="3C1C66"/>
                </a:solidFill>
                <a:latin typeface="Lucida Sans Unicode"/>
                <a:cs typeface="Lucida Sans Unicode"/>
              </a:rPr>
              <a:t>road</a:t>
            </a:r>
            <a:r>
              <a:rPr sz="2200" spc="-110" dirty="0">
                <a:solidFill>
                  <a:srgbClr val="3C1C66"/>
                </a:solidFill>
                <a:latin typeface="Lucida Sans Unicode"/>
                <a:cs typeface="Lucida Sans Unicode"/>
              </a:rPr>
              <a:t> </a:t>
            </a:r>
            <a:r>
              <a:rPr sz="2200" spc="45" dirty="0">
                <a:solidFill>
                  <a:srgbClr val="3C1C66"/>
                </a:solidFill>
                <a:latin typeface="Lucida Sans Unicode"/>
                <a:cs typeface="Lucida Sans Unicode"/>
              </a:rPr>
              <a:t>education.</a:t>
            </a:r>
            <a:r>
              <a:rPr sz="2200" spc="-110" dirty="0">
                <a:solidFill>
                  <a:srgbClr val="3C1C66"/>
                </a:solidFill>
                <a:latin typeface="Lucida Sans Unicode"/>
                <a:cs typeface="Lucida Sans Unicode"/>
              </a:rPr>
              <a:t> </a:t>
            </a:r>
            <a:r>
              <a:rPr sz="2200" spc="-15" dirty="0">
                <a:solidFill>
                  <a:srgbClr val="3C1C66"/>
                </a:solidFill>
                <a:latin typeface="Lucida Sans Unicode"/>
                <a:cs typeface="Lucida Sans Unicode"/>
              </a:rPr>
              <a:t>Traffic</a:t>
            </a:r>
            <a:r>
              <a:rPr sz="2200" spc="-105" dirty="0">
                <a:solidFill>
                  <a:srgbClr val="3C1C66"/>
                </a:solidFill>
                <a:latin typeface="Lucida Sans Unicode"/>
                <a:cs typeface="Lucida Sans Unicode"/>
              </a:rPr>
              <a:t> </a:t>
            </a:r>
            <a:r>
              <a:rPr sz="2200" spc="20" dirty="0">
                <a:solidFill>
                  <a:srgbClr val="3C1C66"/>
                </a:solidFill>
                <a:latin typeface="Lucida Sans Unicode"/>
                <a:cs typeface="Lucida Sans Unicode"/>
              </a:rPr>
              <a:t>signs </a:t>
            </a:r>
            <a:r>
              <a:rPr sz="2200" spc="-685" dirty="0">
                <a:solidFill>
                  <a:srgbClr val="3C1C66"/>
                </a:solidFill>
                <a:latin typeface="Lucida Sans Unicode"/>
                <a:cs typeface="Lucida Sans Unicode"/>
              </a:rPr>
              <a:t> </a:t>
            </a:r>
            <a:r>
              <a:rPr sz="2200" spc="45" dirty="0">
                <a:solidFill>
                  <a:srgbClr val="3C1C66"/>
                </a:solidFill>
                <a:latin typeface="Lucida Sans Unicode"/>
                <a:cs typeface="Lucida Sans Unicode"/>
              </a:rPr>
              <a:t>defined </a:t>
            </a:r>
            <a:r>
              <a:rPr sz="2200" spc="90" dirty="0">
                <a:solidFill>
                  <a:srgbClr val="3C1C66"/>
                </a:solidFill>
                <a:latin typeface="Lucida Sans Unicode"/>
                <a:cs typeface="Lucida Sans Unicode"/>
              </a:rPr>
              <a:t>by </a:t>
            </a:r>
            <a:r>
              <a:rPr sz="2200" spc="45" dirty="0">
                <a:solidFill>
                  <a:srgbClr val="3C1C66"/>
                </a:solidFill>
                <a:latin typeface="Lucida Sans Unicode"/>
                <a:cs typeface="Lucida Sans Unicode"/>
              </a:rPr>
              <a:t>the </a:t>
            </a:r>
            <a:r>
              <a:rPr sz="2200" spc="60" dirty="0">
                <a:solidFill>
                  <a:srgbClr val="3C1C66"/>
                </a:solidFill>
                <a:latin typeface="Lucida Sans Unicode"/>
                <a:cs typeface="Lucida Sans Unicode"/>
              </a:rPr>
              <a:t>Department </a:t>
            </a:r>
            <a:r>
              <a:rPr sz="2200" spc="-20" dirty="0">
                <a:solidFill>
                  <a:srgbClr val="3C1C66"/>
                </a:solidFill>
                <a:latin typeface="Lucida Sans Unicode"/>
                <a:cs typeface="Lucida Sans Unicode"/>
              </a:rPr>
              <a:t>of </a:t>
            </a:r>
            <a:r>
              <a:rPr sz="2200" spc="30" dirty="0">
                <a:solidFill>
                  <a:srgbClr val="3C1C66"/>
                </a:solidFill>
                <a:latin typeface="Lucida Sans Unicode"/>
                <a:cs typeface="Lucida Sans Unicode"/>
              </a:rPr>
              <a:t>Public </a:t>
            </a:r>
            <a:r>
              <a:rPr sz="2200" spc="15" dirty="0">
                <a:solidFill>
                  <a:srgbClr val="3C1C66"/>
                </a:solidFill>
                <a:latin typeface="Lucida Sans Unicode"/>
                <a:cs typeface="Lucida Sans Unicode"/>
              </a:rPr>
              <a:t>Works </a:t>
            </a:r>
            <a:r>
              <a:rPr sz="2200" spc="135" dirty="0">
                <a:solidFill>
                  <a:srgbClr val="3C1C66"/>
                </a:solidFill>
                <a:latin typeface="Lucida Sans Unicode"/>
                <a:cs typeface="Lucida Sans Unicode"/>
              </a:rPr>
              <a:t>and </a:t>
            </a:r>
            <a:r>
              <a:rPr sz="2200" spc="140" dirty="0">
                <a:solidFill>
                  <a:srgbClr val="3C1C66"/>
                </a:solidFill>
                <a:latin typeface="Lucida Sans Unicode"/>
                <a:cs typeface="Lucida Sans Unicode"/>
              </a:rPr>
              <a:t> </a:t>
            </a:r>
            <a:r>
              <a:rPr sz="2200" spc="50" dirty="0">
                <a:solidFill>
                  <a:srgbClr val="3C1C66"/>
                </a:solidFill>
                <a:latin typeface="Lucida Sans Unicode"/>
                <a:cs typeface="Lucida Sans Unicode"/>
              </a:rPr>
              <a:t>Highways </a:t>
            </a:r>
            <a:r>
              <a:rPr sz="2200" spc="10" dirty="0">
                <a:solidFill>
                  <a:srgbClr val="3C1C66"/>
                </a:solidFill>
                <a:latin typeface="Lucida Sans Unicode"/>
                <a:cs typeface="Lucida Sans Unicode"/>
              </a:rPr>
              <a:t>to </a:t>
            </a:r>
            <a:r>
              <a:rPr sz="2200" spc="114" dirty="0">
                <a:solidFill>
                  <a:srgbClr val="3C1C66"/>
                </a:solidFill>
                <a:latin typeface="Lucida Sans Unicode"/>
                <a:cs typeface="Lucida Sans Unicode"/>
              </a:rPr>
              <a:t>be </a:t>
            </a:r>
            <a:r>
              <a:rPr sz="2200" spc="30" dirty="0">
                <a:solidFill>
                  <a:srgbClr val="3C1C66"/>
                </a:solidFill>
                <a:latin typeface="Lucida Sans Unicode"/>
                <a:cs typeface="Lucida Sans Unicode"/>
              </a:rPr>
              <a:t>recognized </a:t>
            </a:r>
            <a:r>
              <a:rPr sz="2200" spc="60" dirty="0">
                <a:solidFill>
                  <a:srgbClr val="3C1C66"/>
                </a:solidFill>
                <a:latin typeface="Lucida Sans Unicode"/>
                <a:cs typeface="Lucida Sans Unicode"/>
              </a:rPr>
              <a:t>must </a:t>
            </a:r>
            <a:r>
              <a:rPr sz="2200" spc="114" dirty="0">
                <a:solidFill>
                  <a:srgbClr val="3C1C66"/>
                </a:solidFill>
                <a:latin typeface="Lucida Sans Unicode"/>
                <a:cs typeface="Lucida Sans Unicode"/>
              </a:rPr>
              <a:t>be </a:t>
            </a:r>
            <a:r>
              <a:rPr sz="2200" spc="50" dirty="0">
                <a:solidFill>
                  <a:srgbClr val="3C1C66"/>
                </a:solidFill>
                <a:latin typeface="Lucida Sans Unicode"/>
                <a:cs typeface="Lucida Sans Unicode"/>
              </a:rPr>
              <a:t>strategically </a:t>
            </a:r>
            <a:r>
              <a:rPr sz="2200" spc="55" dirty="0">
                <a:solidFill>
                  <a:srgbClr val="3C1C66"/>
                </a:solidFill>
                <a:latin typeface="Lucida Sans Unicode"/>
                <a:cs typeface="Lucida Sans Unicode"/>
              </a:rPr>
              <a:t> </a:t>
            </a:r>
            <a:r>
              <a:rPr sz="2200" dirty="0">
                <a:solidFill>
                  <a:srgbClr val="3C1C66"/>
                </a:solidFill>
                <a:latin typeface="Lucida Sans Unicode"/>
                <a:cs typeface="Lucida Sans Unicode"/>
              </a:rPr>
              <a:t>positioned,</a:t>
            </a:r>
            <a:r>
              <a:rPr sz="2200" spc="-114" dirty="0">
                <a:solidFill>
                  <a:srgbClr val="3C1C66"/>
                </a:solidFill>
                <a:latin typeface="Lucida Sans Unicode"/>
                <a:cs typeface="Lucida Sans Unicode"/>
              </a:rPr>
              <a:t> </a:t>
            </a:r>
            <a:r>
              <a:rPr sz="2200" spc="85" dirty="0">
                <a:solidFill>
                  <a:srgbClr val="3C1C66"/>
                </a:solidFill>
                <a:latin typeface="Lucida Sans Unicode"/>
                <a:cs typeface="Lucida Sans Unicode"/>
              </a:rPr>
              <a:t>clear</a:t>
            </a:r>
            <a:r>
              <a:rPr sz="2200" spc="-110" dirty="0">
                <a:solidFill>
                  <a:srgbClr val="3C1C66"/>
                </a:solidFill>
                <a:latin typeface="Lucida Sans Unicode"/>
                <a:cs typeface="Lucida Sans Unicode"/>
              </a:rPr>
              <a:t> </a:t>
            </a:r>
            <a:r>
              <a:rPr sz="2200" spc="135" dirty="0">
                <a:solidFill>
                  <a:srgbClr val="3C1C66"/>
                </a:solidFill>
                <a:latin typeface="Lucida Sans Unicode"/>
                <a:cs typeface="Lucida Sans Unicode"/>
              </a:rPr>
              <a:t>and</a:t>
            </a:r>
            <a:r>
              <a:rPr sz="2200" spc="-110" dirty="0">
                <a:solidFill>
                  <a:srgbClr val="3C1C66"/>
                </a:solidFill>
                <a:latin typeface="Lucida Sans Unicode"/>
                <a:cs typeface="Lucida Sans Unicode"/>
              </a:rPr>
              <a:t> </a:t>
            </a:r>
            <a:r>
              <a:rPr sz="2200" spc="-30" dirty="0">
                <a:solidFill>
                  <a:srgbClr val="3C1C66"/>
                </a:solidFill>
                <a:latin typeface="Lucida Sans Unicode"/>
                <a:cs typeface="Lucida Sans Unicode"/>
              </a:rPr>
              <a:t>fully</a:t>
            </a:r>
            <a:r>
              <a:rPr sz="2200" spc="-110" dirty="0">
                <a:solidFill>
                  <a:srgbClr val="3C1C66"/>
                </a:solidFill>
                <a:latin typeface="Lucida Sans Unicode"/>
                <a:cs typeface="Lucida Sans Unicode"/>
              </a:rPr>
              <a:t> </a:t>
            </a:r>
            <a:r>
              <a:rPr sz="2200" spc="5" dirty="0">
                <a:solidFill>
                  <a:srgbClr val="3C1C66"/>
                </a:solidFill>
                <a:latin typeface="Lucida Sans Unicode"/>
                <a:cs typeface="Lucida Sans Unicode"/>
              </a:rPr>
              <a:t>visible</a:t>
            </a:r>
            <a:r>
              <a:rPr sz="2200" spc="-114" dirty="0">
                <a:solidFill>
                  <a:srgbClr val="3C1C66"/>
                </a:solidFill>
                <a:latin typeface="Lucida Sans Unicode"/>
                <a:cs typeface="Lucida Sans Unicode"/>
              </a:rPr>
              <a:t> </a:t>
            </a:r>
            <a:r>
              <a:rPr sz="2200" spc="135" dirty="0">
                <a:solidFill>
                  <a:srgbClr val="3C1C66"/>
                </a:solidFill>
                <a:latin typeface="Lucida Sans Unicode"/>
                <a:cs typeface="Lucida Sans Unicode"/>
              </a:rPr>
              <a:t>and</a:t>
            </a:r>
            <a:r>
              <a:rPr sz="2200" spc="-110" dirty="0">
                <a:solidFill>
                  <a:srgbClr val="3C1C66"/>
                </a:solidFill>
                <a:latin typeface="Lucida Sans Unicode"/>
                <a:cs typeface="Lucida Sans Unicode"/>
              </a:rPr>
              <a:t> </a:t>
            </a:r>
            <a:r>
              <a:rPr sz="2200" spc="90" dirty="0">
                <a:solidFill>
                  <a:srgbClr val="3C1C66"/>
                </a:solidFill>
                <a:latin typeface="Lucida Sans Unicode"/>
                <a:cs typeface="Lucida Sans Unicode"/>
              </a:rPr>
              <a:t>captured</a:t>
            </a:r>
            <a:r>
              <a:rPr sz="2200" spc="-110" dirty="0">
                <a:solidFill>
                  <a:srgbClr val="3C1C66"/>
                </a:solidFill>
                <a:latin typeface="Lucida Sans Unicode"/>
                <a:cs typeface="Lucida Sans Unicode"/>
              </a:rPr>
              <a:t> </a:t>
            </a:r>
            <a:r>
              <a:rPr sz="2200" spc="-30" dirty="0">
                <a:solidFill>
                  <a:srgbClr val="3C1C66"/>
                </a:solidFill>
                <a:latin typeface="Lucida Sans Unicode"/>
                <a:cs typeface="Lucida Sans Unicode"/>
              </a:rPr>
              <a:t>in</a:t>
            </a:r>
            <a:r>
              <a:rPr sz="2200" spc="-110" dirty="0">
                <a:solidFill>
                  <a:srgbClr val="3C1C66"/>
                </a:solidFill>
                <a:latin typeface="Lucida Sans Unicode"/>
                <a:cs typeface="Lucida Sans Unicode"/>
              </a:rPr>
              <a:t> </a:t>
            </a:r>
            <a:r>
              <a:rPr sz="2200" spc="75" dirty="0">
                <a:solidFill>
                  <a:srgbClr val="3C1C66"/>
                </a:solidFill>
                <a:latin typeface="Lucida Sans Unicode"/>
                <a:cs typeface="Lucida Sans Unicode"/>
              </a:rPr>
              <a:t>good </a:t>
            </a:r>
            <a:r>
              <a:rPr sz="2200" spc="-680" dirty="0">
                <a:solidFill>
                  <a:srgbClr val="3C1C66"/>
                </a:solidFill>
                <a:latin typeface="Lucida Sans Unicode"/>
                <a:cs typeface="Lucida Sans Unicode"/>
              </a:rPr>
              <a:t> </a:t>
            </a:r>
            <a:r>
              <a:rPr sz="2200" spc="80" dirty="0">
                <a:solidFill>
                  <a:srgbClr val="3C1C66"/>
                </a:solidFill>
                <a:latin typeface="Lucida Sans Unicode"/>
                <a:cs typeface="Lucida Sans Unicode"/>
              </a:rPr>
              <a:t>weather </a:t>
            </a:r>
            <a:r>
              <a:rPr sz="2200" spc="25" dirty="0">
                <a:solidFill>
                  <a:srgbClr val="3C1C66"/>
                </a:solidFill>
                <a:latin typeface="Lucida Sans Unicode"/>
                <a:cs typeface="Lucida Sans Unicode"/>
              </a:rPr>
              <a:t>condition </a:t>
            </a:r>
            <a:r>
              <a:rPr sz="2200" spc="15" dirty="0">
                <a:solidFill>
                  <a:srgbClr val="3C1C66"/>
                </a:solidFill>
                <a:latin typeface="Lucida Sans Unicode"/>
                <a:cs typeface="Lucida Sans Unicode"/>
              </a:rPr>
              <a:t>during </a:t>
            </a:r>
            <a:r>
              <a:rPr sz="2200" spc="50" dirty="0">
                <a:solidFill>
                  <a:srgbClr val="3C1C66"/>
                </a:solidFill>
                <a:latin typeface="Lucida Sans Unicode"/>
                <a:cs typeface="Lucida Sans Unicode"/>
              </a:rPr>
              <a:t>daytime. </a:t>
            </a:r>
            <a:r>
              <a:rPr sz="2200" spc="-10" dirty="0">
                <a:solidFill>
                  <a:srgbClr val="3C1C66"/>
                </a:solidFill>
                <a:latin typeface="Lucida Sans Unicode"/>
                <a:cs typeface="Lucida Sans Unicode"/>
              </a:rPr>
              <a:t>The </a:t>
            </a:r>
            <a:r>
              <a:rPr sz="2200" spc="70" dirty="0">
                <a:solidFill>
                  <a:srgbClr val="3C1C66"/>
                </a:solidFill>
                <a:latin typeface="Lucida Sans Unicode"/>
                <a:cs typeface="Lucida Sans Unicode"/>
              </a:rPr>
              <a:t>system </a:t>
            </a:r>
            <a:r>
              <a:rPr sz="2200" spc="-50" dirty="0">
                <a:solidFill>
                  <a:srgbClr val="3C1C66"/>
                </a:solidFill>
                <a:latin typeface="Lucida Sans Unicode"/>
                <a:cs typeface="Lucida Sans Unicode"/>
              </a:rPr>
              <a:t>will </a:t>
            </a:r>
            <a:r>
              <a:rPr sz="2200" spc="114" dirty="0">
                <a:solidFill>
                  <a:srgbClr val="3C1C66"/>
                </a:solidFill>
                <a:latin typeface="Lucida Sans Unicode"/>
                <a:cs typeface="Lucida Sans Unicode"/>
              </a:rPr>
              <a:t>be </a:t>
            </a:r>
            <a:r>
              <a:rPr sz="2200" spc="120" dirty="0">
                <a:solidFill>
                  <a:srgbClr val="3C1C66"/>
                </a:solidFill>
                <a:latin typeface="Lucida Sans Unicode"/>
                <a:cs typeface="Lucida Sans Unicode"/>
              </a:rPr>
              <a:t> </a:t>
            </a:r>
            <a:r>
              <a:rPr sz="2200" spc="100" dirty="0">
                <a:solidFill>
                  <a:srgbClr val="3C1C66"/>
                </a:solidFill>
                <a:latin typeface="Lucida Sans Unicode"/>
                <a:cs typeface="Lucida Sans Unicode"/>
              </a:rPr>
              <a:t>able</a:t>
            </a:r>
            <a:r>
              <a:rPr sz="2200" spc="-114" dirty="0">
                <a:solidFill>
                  <a:srgbClr val="3C1C66"/>
                </a:solidFill>
                <a:latin typeface="Lucida Sans Unicode"/>
                <a:cs typeface="Lucida Sans Unicode"/>
              </a:rPr>
              <a:t> </a:t>
            </a:r>
            <a:r>
              <a:rPr sz="2200" spc="10" dirty="0">
                <a:solidFill>
                  <a:srgbClr val="3C1C66"/>
                </a:solidFill>
                <a:latin typeface="Lucida Sans Unicode"/>
                <a:cs typeface="Lucida Sans Unicode"/>
              </a:rPr>
              <a:t>to</a:t>
            </a:r>
            <a:r>
              <a:rPr sz="2200" spc="-110" dirty="0">
                <a:solidFill>
                  <a:srgbClr val="3C1C66"/>
                </a:solidFill>
                <a:latin typeface="Lucida Sans Unicode"/>
                <a:cs typeface="Lucida Sans Unicode"/>
              </a:rPr>
              <a:t> </a:t>
            </a:r>
            <a:r>
              <a:rPr sz="2200" spc="40" dirty="0">
                <a:solidFill>
                  <a:srgbClr val="3C1C66"/>
                </a:solidFill>
                <a:latin typeface="Lucida Sans Unicode"/>
                <a:cs typeface="Lucida Sans Unicode"/>
              </a:rPr>
              <a:t>provide</a:t>
            </a:r>
            <a:r>
              <a:rPr sz="2200" spc="-110" dirty="0">
                <a:solidFill>
                  <a:srgbClr val="3C1C66"/>
                </a:solidFill>
                <a:latin typeface="Lucida Sans Unicode"/>
                <a:cs typeface="Lucida Sans Unicode"/>
              </a:rPr>
              <a:t> </a:t>
            </a:r>
            <a:r>
              <a:rPr sz="2200" spc="75" dirty="0">
                <a:solidFill>
                  <a:srgbClr val="3C1C66"/>
                </a:solidFill>
                <a:latin typeface="Lucida Sans Unicode"/>
                <a:cs typeface="Lucida Sans Unicode"/>
              </a:rPr>
              <a:t>voice</a:t>
            </a:r>
            <a:r>
              <a:rPr sz="2200" spc="-110" dirty="0">
                <a:solidFill>
                  <a:srgbClr val="3C1C66"/>
                </a:solidFill>
                <a:latin typeface="Lucida Sans Unicode"/>
                <a:cs typeface="Lucida Sans Unicode"/>
              </a:rPr>
              <a:t> </a:t>
            </a:r>
            <a:r>
              <a:rPr sz="2200" spc="-10" dirty="0">
                <a:solidFill>
                  <a:srgbClr val="3C1C66"/>
                </a:solidFill>
                <a:latin typeface="Lucida Sans Unicode"/>
                <a:cs typeface="Lucida Sans Unicode"/>
              </a:rPr>
              <a:t>alert.</a:t>
            </a:r>
            <a:endParaRPr sz="2200">
              <a:latin typeface="Lucida Sans Unicode"/>
              <a:cs typeface="Lucida Sans Unicode"/>
            </a:endParaRPr>
          </a:p>
        </p:txBody>
      </p:sp>
      <p:sp>
        <p:nvSpPr>
          <p:cNvPr id="16" name="object 16"/>
          <p:cNvSpPr txBox="1"/>
          <p:nvPr/>
        </p:nvSpPr>
        <p:spPr>
          <a:xfrm>
            <a:off x="1795751" y="3801565"/>
            <a:ext cx="287020" cy="330200"/>
          </a:xfrm>
          <a:prstGeom prst="rect">
            <a:avLst/>
          </a:prstGeom>
        </p:spPr>
        <p:txBody>
          <a:bodyPr vert="horz" wrap="square" lIns="0" tIns="12700" rIns="0" bIns="0" rtlCol="0">
            <a:spAutoFit/>
          </a:bodyPr>
          <a:lstStyle/>
          <a:p>
            <a:pPr marL="12700">
              <a:lnSpc>
                <a:spcPct val="100000"/>
              </a:lnSpc>
              <a:spcBef>
                <a:spcPts val="100"/>
              </a:spcBef>
            </a:pPr>
            <a:r>
              <a:rPr sz="2000" b="1" spc="125" dirty="0">
                <a:solidFill>
                  <a:srgbClr val="FFFFFF"/>
                </a:solidFill>
                <a:latin typeface="Trebuchet MS"/>
                <a:cs typeface="Trebuchet MS"/>
              </a:rPr>
              <a:t>0</a:t>
            </a:r>
            <a:r>
              <a:rPr sz="2000" b="1" spc="-420" dirty="0">
                <a:solidFill>
                  <a:srgbClr val="FFFFFF"/>
                </a:solidFill>
                <a:latin typeface="Trebuchet MS"/>
                <a:cs typeface="Trebuchet MS"/>
              </a:rPr>
              <a:t>1</a:t>
            </a:r>
            <a:endParaRPr sz="2000">
              <a:latin typeface="Trebuchet MS"/>
              <a:cs typeface="Trebuchet MS"/>
            </a:endParaRPr>
          </a:p>
        </p:txBody>
      </p:sp>
      <p:sp>
        <p:nvSpPr>
          <p:cNvPr id="17" name="object 17"/>
          <p:cNvSpPr txBox="1"/>
          <p:nvPr/>
        </p:nvSpPr>
        <p:spPr>
          <a:xfrm>
            <a:off x="1770896" y="6639390"/>
            <a:ext cx="336550" cy="330200"/>
          </a:xfrm>
          <a:prstGeom prst="rect">
            <a:avLst/>
          </a:prstGeom>
        </p:spPr>
        <p:txBody>
          <a:bodyPr vert="horz" wrap="square" lIns="0" tIns="12700" rIns="0" bIns="0" rtlCol="0">
            <a:spAutoFit/>
          </a:bodyPr>
          <a:lstStyle/>
          <a:p>
            <a:pPr marL="12700">
              <a:lnSpc>
                <a:spcPct val="100000"/>
              </a:lnSpc>
              <a:spcBef>
                <a:spcPts val="100"/>
              </a:spcBef>
            </a:pPr>
            <a:r>
              <a:rPr sz="2000" b="1" spc="125" dirty="0">
                <a:solidFill>
                  <a:srgbClr val="FFFFFF"/>
                </a:solidFill>
                <a:latin typeface="Trebuchet MS"/>
                <a:cs typeface="Trebuchet MS"/>
              </a:rPr>
              <a:t>0</a:t>
            </a:r>
            <a:r>
              <a:rPr sz="2000" b="1" spc="-30" dirty="0">
                <a:solidFill>
                  <a:srgbClr val="FFFFFF"/>
                </a:solidFill>
                <a:latin typeface="Trebuchet MS"/>
                <a:cs typeface="Trebuchet MS"/>
              </a:rPr>
              <a:t>2</a:t>
            </a:r>
            <a:endParaRPr sz="2000">
              <a:latin typeface="Trebuchet MS"/>
              <a:cs typeface="Trebuchet MS"/>
            </a:endParaRPr>
          </a:p>
        </p:txBody>
      </p:sp>
      <p:grpSp>
        <p:nvGrpSpPr>
          <p:cNvPr id="18" name="object 18"/>
          <p:cNvGrpSpPr/>
          <p:nvPr/>
        </p:nvGrpSpPr>
        <p:grpSpPr>
          <a:xfrm>
            <a:off x="10595492" y="1700220"/>
            <a:ext cx="5511165" cy="7830184"/>
            <a:chOff x="10595492" y="1700220"/>
            <a:chExt cx="5511165" cy="7830184"/>
          </a:xfrm>
        </p:grpSpPr>
        <p:pic>
          <p:nvPicPr>
            <p:cNvPr id="19" name="object 19"/>
            <p:cNvPicPr/>
            <p:nvPr/>
          </p:nvPicPr>
          <p:blipFill>
            <a:blip r:embed="rId7" cstate="print"/>
            <a:stretch>
              <a:fillRect/>
            </a:stretch>
          </p:blipFill>
          <p:spPr>
            <a:xfrm>
              <a:off x="10595492" y="1700220"/>
              <a:ext cx="5510630" cy="7830066"/>
            </a:xfrm>
            <a:prstGeom prst="rect">
              <a:avLst/>
            </a:prstGeom>
          </p:spPr>
        </p:pic>
        <p:sp>
          <p:nvSpPr>
            <p:cNvPr id="20" name="object 20"/>
            <p:cNvSpPr/>
            <p:nvPr/>
          </p:nvSpPr>
          <p:spPr>
            <a:xfrm>
              <a:off x="11089247" y="1724583"/>
              <a:ext cx="3094355" cy="7788275"/>
            </a:xfrm>
            <a:custGeom>
              <a:avLst/>
              <a:gdLst/>
              <a:ahLst/>
              <a:cxnLst/>
              <a:rect l="l" t="t" r="r" b="b"/>
              <a:pathLst>
                <a:path w="3094355" h="7788275">
                  <a:moveTo>
                    <a:pt x="888225" y="0"/>
                  </a:moveTo>
                  <a:lnTo>
                    <a:pt x="775563" y="89827"/>
                  </a:lnTo>
                  <a:lnTo>
                    <a:pt x="677532" y="172427"/>
                  </a:lnTo>
                  <a:lnTo>
                    <a:pt x="586778" y="254266"/>
                  </a:lnTo>
                  <a:lnTo>
                    <a:pt x="489648" y="348475"/>
                  </a:lnTo>
                  <a:lnTo>
                    <a:pt x="415861" y="426021"/>
                  </a:lnTo>
                  <a:lnTo>
                    <a:pt x="367626" y="480745"/>
                  </a:lnTo>
                  <a:lnTo>
                    <a:pt x="320421" y="537286"/>
                  </a:lnTo>
                  <a:lnTo>
                    <a:pt x="274599" y="595147"/>
                  </a:lnTo>
                  <a:lnTo>
                    <a:pt x="211112" y="684453"/>
                  </a:lnTo>
                  <a:lnTo>
                    <a:pt x="163563" y="759726"/>
                  </a:lnTo>
                  <a:lnTo>
                    <a:pt x="121615" y="834898"/>
                  </a:lnTo>
                  <a:lnTo>
                    <a:pt x="86448" y="908850"/>
                  </a:lnTo>
                  <a:lnTo>
                    <a:pt x="53162" y="993470"/>
                  </a:lnTo>
                  <a:lnTo>
                    <a:pt x="32727" y="1058799"/>
                  </a:lnTo>
                  <a:lnTo>
                    <a:pt x="16129" y="1128153"/>
                  </a:lnTo>
                  <a:lnTo>
                    <a:pt x="6540" y="1185900"/>
                  </a:lnTo>
                  <a:lnTo>
                    <a:pt x="0" y="1253070"/>
                  </a:lnTo>
                  <a:lnTo>
                    <a:pt x="68910" y="1257541"/>
                  </a:lnTo>
                  <a:lnTo>
                    <a:pt x="72351" y="1190726"/>
                  </a:lnTo>
                  <a:lnTo>
                    <a:pt x="78892" y="1138796"/>
                  </a:lnTo>
                  <a:lnTo>
                    <a:pt x="94170" y="1061643"/>
                  </a:lnTo>
                  <a:lnTo>
                    <a:pt x="111925" y="998080"/>
                  </a:lnTo>
                  <a:lnTo>
                    <a:pt x="136004" y="929398"/>
                  </a:lnTo>
                  <a:lnTo>
                    <a:pt x="166751" y="856945"/>
                  </a:lnTo>
                  <a:lnTo>
                    <a:pt x="203784" y="782612"/>
                  </a:lnTo>
                  <a:lnTo>
                    <a:pt x="256209" y="692175"/>
                  </a:lnTo>
                  <a:lnTo>
                    <a:pt x="305257" y="617194"/>
                  </a:lnTo>
                  <a:lnTo>
                    <a:pt x="347637" y="558292"/>
                  </a:lnTo>
                  <a:lnTo>
                    <a:pt x="391655" y="500684"/>
                  </a:lnTo>
                  <a:lnTo>
                    <a:pt x="437222" y="444627"/>
                  </a:lnTo>
                  <a:lnTo>
                    <a:pt x="506742" y="364451"/>
                  </a:lnTo>
                  <a:lnTo>
                    <a:pt x="598855" y="266801"/>
                  </a:lnTo>
                  <a:lnTo>
                    <a:pt x="685749" y="181330"/>
                  </a:lnTo>
                  <a:lnTo>
                    <a:pt x="779348" y="94310"/>
                  </a:lnTo>
                  <a:lnTo>
                    <a:pt x="888225" y="0"/>
                  </a:lnTo>
                  <a:close/>
                </a:path>
                <a:path w="3094355" h="7788275">
                  <a:moveTo>
                    <a:pt x="2686735" y="3914013"/>
                  </a:moveTo>
                  <a:lnTo>
                    <a:pt x="2662618" y="3834447"/>
                  </a:lnTo>
                  <a:lnTo>
                    <a:pt x="2637713" y="3763187"/>
                  </a:lnTo>
                  <a:lnTo>
                    <a:pt x="2616454" y="3708082"/>
                  </a:lnTo>
                  <a:lnTo>
                    <a:pt x="2591181" y="3647427"/>
                  </a:lnTo>
                  <a:lnTo>
                    <a:pt x="2561044" y="3581768"/>
                  </a:lnTo>
                  <a:lnTo>
                    <a:pt x="2543962" y="3547554"/>
                  </a:lnTo>
                  <a:lnTo>
                    <a:pt x="2506535" y="3476891"/>
                  </a:lnTo>
                  <a:lnTo>
                    <a:pt x="2453106" y="3385375"/>
                  </a:lnTo>
                  <a:lnTo>
                    <a:pt x="2392413" y="3292348"/>
                  </a:lnTo>
                  <a:lnTo>
                    <a:pt x="2325319" y="3199168"/>
                  </a:lnTo>
                  <a:lnTo>
                    <a:pt x="2252611" y="3107982"/>
                  </a:lnTo>
                  <a:lnTo>
                    <a:pt x="2159241" y="3002445"/>
                  </a:lnTo>
                  <a:lnTo>
                    <a:pt x="2062073" y="2902331"/>
                  </a:lnTo>
                  <a:lnTo>
                    <a:pt x="1963280" y="2809329"/>
                  </a:lnTo>
                  <a:lnTo>
                    <a:pt x="1930120" y="2780398"/>
                  </a:lnTo>
                  <a:lnTo>
                    <a:pt x="1833651" y="2698191"/>
                  </a:lnTo>
                  <a:lnTo>
                    <a:pt x="1712366" y="2602700"/>
                  </a:lnTo>
                  <a:lnTo>
                    <a:pt x="1581785" y="2507932"/>
                  </a:lnTo>
                  <a:lnTo>
                    <a:pt x="1431226" y="2407691"/>
                  </a:lnTo>
                  <a:lnTo>
                    <a:pt x="1339227" y="2543416"/>
                  </a:lnTo>
                  <a:lnTo>
                    <a:pt x="1478762" y="2648127"/>
                  </a:lnTo>
                  <a:lnTo>
                    <a:pt x="1598637" y="2745409"/>
                  </a:lnTo>
                  <a:lnTo>
                    <a:pt x="1709127" y="2842285"/>
                  </a:lnTo>
                  <a:lnTo>
                    <a:pt x="1737817" y="2869057"/>
                  </a:lnTo>
                  <a:lnTo>
                    <a:pt x="1825777" y="2953893"/>
                  </a:lnTo>
                  <a:lnTo>
                    <a:pt x="1913229" y="3045980"/>
                  </a:lnTo>
                  <a:lnTo>
                    <a:pt x="1998472" y="3143631"/>
                  </a:lnTo>
                  <a:lnTo>
                    <a:pt x="2078964" y="3245421"/>
                  </a:lnTo>
                  <a:lnTo>
                    <a:pt x="2140775" y="3332276"/>
                  </a:lnTo>
                  <a:lnTo>
                    <a:pt x="2207209" y="3436709"/>
                  </a:lnTo>
                  <a:lnTo>
                    <a:pt x="2246579" y="3505695"/>
                  </a:lnTo>
                  <a:lnTo>
                    <a:pt x="2289822" y="3589528"/>
                  </a:lnTo>
                  <a:lnTo>
                    <a:pt x="2332456" y="3684524"/>
                  </a:lnTo>
                  <a:lnTo>
                    <a:pt x="2355672" y="3743337"/>
                  </a:lnTo>
                  <a:lnTo>
                    <a:pt x="2390546" y="3846004"/>
                  </a:lnTo>
                  <a:lnTo>
                    <a:pt x="2407653" y="3905059"/>
                  </a:lnTo>
                  <a:lnTo>
                    <a:pt x="2427287" y="3984968"/>
                  </a:lnTo>
                  <a:lnTo>
                    <a:pt x="2686735" y="3914013"/>
                  </a:lnTo>
                  <a:close/>
                </a:path>
                <a:path w="3094355" h="7788275">
                  <a:moveTo>
                    <a:pt x="3093986" y="7788135"/>
                  </a:moveTo>
                  <a:lnTo>
                    <a:pt x="3089503" y="7610399"/>
                  </a:lnTo>
                  <a:lnTo>
                    <a:pt x="3077934" y="7371245"/>
                  </a:lnTo>
                  <a:lnTo>
                    <a:pt x="3064345" y="7167423"/>
                  </a:lnTo>
                  <a:lnTo>
                    <a:pt x="3043936" y="6914985"/>
                  </a:lnTo>
                  <a:lnTo>
                    <a:pt x="3008731" y="6536550"/>
                  </a:lnTo>
                  <a:lnTo>
                    <a:pt x="2935490" y="5849175"/>
                  </a:lnTo>
                  <a:lnTo>
                    <a:pt x="2561666" y="5880532"/>
                  </a:lnTo>
                  <a:lnTo>
                    <a:pt x="2577858" y="6180201"/>
                  </a:lnTo>
                  <a:lnTo>
                    <a:pt x="2608364" y="6889305"/>
                  </a:lnTo>
                  <a:lnTo>
                    <a:pt x="2616098" y="7188441"/>
                  </a:lnTo>
                  <a:lnTo>
                    <a:pt x="2618460" y="7386180"/>
                  </a:lnTo>
                  <a:lnTo>
                    <a:pt x="2617139" y="7608329"/>
                  </a:lnTo>
                  <a:lnTo>
                    <a:pt x="2611628" y="7786078"/>
                  </a:lnTo>
                  <a:lnTo>
                    <a:pt x="3093986" y="7788135"/>
                  </a:lnTo>
                  <a:close/>
                </a:path>
              </a:pathLst>
            </a:custGeom>
            <a:solidFill>
              <a:srgbClr val="FFFFFF"/>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3125" y="399648"/>
            <a:ext cx="17461865" cy="9516745"/>
            <a:chOff x="413125" y="399648"/>
            <a:chExt cx="17461865" cy="9516745"/>
          </a:xfrm>
        </p:grpSpPr>
        <p:sp>
          <p:nvSpPr>
            <p:cNvPr id="3" name="object 3"/>
            <p:cNvSpPr/>
            <p:nvPr/>
          </p:nvSpPr>
          <p:spPr>
            <a:xfrm>
              <a:off x="413163" y="418698"/>
              <a:ext cx="17459325" cy="9448800"/>
            </a:xfrm>
            <a:custGeom>
              <a:avLst/>
              <a:gdLst/>
              <a:ahLst/>
              <a:cxnLst/>
              <a:rect l="l" t="t" r="r" b="b"/>
              <a:pathLst>
                <a:path w="17459325" h="9448800">
                  <a:moveTo>
                    <a:pt x="17091375" y="9448798"/>
                  </a:moveTo>
                  <a:lnTo>
                    <a:pt x="367876" y="9448798"/>
                  </a:lnTo>
                  <a:lnTo>
                    <a:pt x="321822" y="9445924"/>
                  </a:lnTo>
                  <a:lnTo>
                    <a:pt x="277449" y="9437535"/>
                  </a:lnTo>
                  <a:lnTo>
                    <a:pt x="235106" y="9423978"/>
                  </a:lnTo>
                  <a:lnTo>
                    <a:pt x="195141" y="9405602"/>
                  </a:lnTo>
                  <a:lnTo>
                    <a:pt x="157904" y="9382757"/>
                  </a:lnTo>
                  <a:lnTo>
                    <a:pt x="123741" y="9355790"/>
                  </a:lnTo>
                  <a:lnTo>
                    <a:pt x="93003" y="9325050"/>
                  </a:lnTo>
                  <a:lnTo>
                    <a:pt x="66038" y="9290886"/>
                  </a:lnTo>
                  <a:lnTo>
                    <a:pt x="43193" y="9253646"/>
                  </a:lnTo>
                  <a:lnTo>
                    <a:pt x="24819" y="9213679"/>
                  </a:lnTo>
                  <a:lnTo>
                    <a:pt x="11263" y="9171333"/>
                  </a:lnTo>
                  <a:lnTo>
                    <a:pt x="2873" y="9126958"/>
                  </a:lnTo>
                  <a:lnTo>
                    <a:pt x="0" y="9080901"/>
                  </a:lnTo>
                  <a:lnTo>
                    <a:pt x="0" y="367897"/>
                  </a:lnTo>
                  <a:lnTo>
                    <a:pt x="2873" y="321841"/>
                  </a:lnTo>
                  <a:lnTo>
                    <a:pt x="11263" y="277465"/>
                  </a:lnTo>
                  <a:lnTo>
                    <a:pt x="24819" y="235120"/>
                  </a:lnTo>
                  <a:lnTo>
                    <a:pt x="43193" y="195153"/>
                  </a:lnTo>
                  <a:lnTo>
                    <a:pt x="66038" y="157913"/>
                  </a:lnTo>
                  <a:lnTo>
                    <a:pt x="93003" y="123748"/>
                  </a:lnTo>
                  <a:lnTo>
                    <a:pt x="123741" y="93009"/>
                  </a:lnTo>
                  <a:lnTo>
                    <a:pt x="157904" y="66042"/>
                  </a:lnTo>
                  <a:lnTo>
                    <a:pt x="195141" y="43196"/>
                  </a:lnTo>
                  <a:lnTo>
                    <a:pt x="235106" y="24820"/>
                  </a:lnTo>
                  <a:lnTo>
                    <a:pt x="277449" y="11263"/>
                  </a:lnTo>
                  <a:lnTo>
                    <a:pt x="321822" y="2874"/>
                  </a:lnTo>
                  <a:lnTo>
                    <a:pt x="367876" y="0"/>
                  </a:lnTo>
                  <a:lnTo>
                    <a:pt x="17091375" y="0"/>
                  </a:lnTo>
                  <a:lnTo>
                    <a:pt x="17137429" y="2874"/>
                  </a:lnTo>
                  <a:lnTo>
                    <a:pt x="17181802" y="11263"/>
                  </a:lnTo>
                  <a:lnTo>
                    <a:pt x="17224145" y="24820"/>
                  </a:lnTo>
                  <a:lnTo>
                    <a:pt x="17264110" y="43196"/>
                  </a:lnTo>
                  <a:lnTo>
                    <a:pt x="17301348" y="66042"/>
                  </a:lnTo>
                  <a:lnTo>
                    <a:pt x="17335510" y="93009"/>
                  </a:lnTo>
                  <a:lnTo>
                    <a:pt x="17366248" y="123748"/>
                  </a:lnTo>
                  <a:lnTo>
                    <a:pt x="17393213" y="157913"/>
                  </a:lnTo>
                  <a:lnTo>
                    <a:pt x="17416057" y="195153"/>
                  </a:lnTo>
                  <a:lnTo>
                    <a:pt x="17434432" y="235120"/>
                  </a:lnTo>
                  <a:lnTo>
                    <a:pt x="17447988" y="277465"/>
                  </a:lnTo>
                  <a:lnTo>
                    <a:pt x="17456377" y="321841"/>
                  </a:lnTo>
                  <a:lnTo>
                    <a:pt x="17459251" y="367897"/>
                  </a:lnTo>
                  <a:lnTo>
                    <a:pt x="17459251" y="9080901"/>
                  </a:lnTo>
                  <a:lnTo>
                    <a:pt x="17456377" y="9126958"/>
                  </a:lnTo>
                  <a:lnTo>
                    <a:pt x="17447988" y="9171333"/>
                  </a:lnTo>
                  <a:lnTo>
                    <a:pt x="17434432" y="9213679"/>
                  </a:lnTo>
                  <a:lnTo>
                    <a:pt x="17416057" y="9253646"/>
                  </a:lnTo>
                  <a:lnTo>
                    <a:pt x="17393213" y="9290886"/>
                  </a:lnTo>
                  <a:lnTo>
                    <a:pt x="17366248" y="9325050"/>
                  </a:lnTo>
                  <a:lnTo>
                    <a:pt x="17335510" y="9355790"/>
                  </a:lnTo>
                  <a:lnTo>
                    <a:pt x="17301348" y="9382757"/>
                  </a:lnTo>
                  <a:lnTo>
                    <a:pt x="17264110" y="9405602"/>
                  </a:lnTo>
                  <a:lnTo>
                    <a:pt x="17224145" y="9423978"/>
                  </a:lnTo>
                  <a:lnTo>
                    <a:pt x="17181802" y="9437535"/>
                  </a:lnTo>
                  <a:lnTo>
                    <a:pt x="17137429" y="9445924"/>
                  </a:lnTo>
                  <a:lnTo>
                    <a:pt x="17091375" y="9448798"/>
                  </a:lnTo>
                  <a:close/>
                </a:path>
              </a:pathLst>
            </a:custGeom>
            <a:solidFill>
              <a:srgbClr val="BEE3FF">
                <a:alpha val="29798"/>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1514556" y="3553355"/>
              <a:ext cx="847724" cy="847724"/>
            </a:xfrm>
            <a:prstGeom prst="rect">
              <a:avLst/>
            </a:prstGeom>
          </p:spPr>
        </p:pic>
        <p:pic>
          <p:nvPicPr>
            <p:cNvPr id="5" name="object 5"/>
            <p:cNvPicPr/>
            <p:nvPr/>
          </p:nvPicPr>
          <p:blipFill>
            <a:blip r:embed="rId2" cstate="print"/>
            <a:stretch>
              <a:fillRect/>
            </a:stretch>
          </p:blipFill>
          <p:spPr>
            <a:xfrm>
              <a:off x="1514556" y="6391180"/>
              <a:ext cx="847724" cy="847724"/>
            </a:xfrm>
            <a:prstGeom prst="rect">
              <a:avLst/>
            </a:prstGeom>
          </p:spPr>
        </p:pic>
        <p:pic>
          <p:nvPicPr>
            <p:cNvPr id="6" name="object 6"/>
            <p:cNvPicPr/>
            <p:nvPr/>
          </p:nvPicPr>
          <p:blipFill>
            <a:blip r:embed="rId3" cstate="print"/>
            <a:stretch>
              <a:fillRect/>
            </a:stretch>
          </p:blipFill>
          <p:spPr>
            <a:xfrm>
              <a:off x="12350464" y="724614"/>
              <a:ext cx="635051" cy="635051"/>
            </a:xfrm>
            <a:prstGeom prst="rect">
              <a:avLst/>
            </a:prstGeom>
          </p:spPr>
        </p:pic>
        <p:pic>
          <p:nvPicPr>
            <p:cNvPr id="7" name="object 7"/>
            <p:cNvPicPr/>
            <p:nvPr/>
          </p:nvPicPr>
          <p:blipFill>
            <a:blip r:embed="rId4" cstate="print"/>
            <a:stretch>
              <a:fillRect/>
            </a:stretch>
          </p:blipFill>
          <p:spPr>
            <a:xfrm>
              <a:off x="16387020" y="8408515"/>
              <a:ext cx="635051" cy="635051"/>
            </a:xfrm>
            <a:prstGeom prst="rect">
              <a:avLst/>
            </a:prstGeom>
          </p:spPr>
        </p:pic>
        <p:pic>
          <p:nvPicPr>
            <p:cNvPr id="8" name="object 8"/>
            <p:cNvPicPr/>
            <p:nvPr/>
          </p:nvPicPr>
          <p:blipFill>
            <a:blip r:embed="rId5" cstate="print"/>
            <a:stretch>
              <a:fillRect/>
            </a:stretch>
          </p:blipFill>
          <p:spPr>
            <a:xfrm>
              <a:off x="1028700" y="399648"/>
              <a:ext cx="1666874" cy="2257424"/>
            </a:xfrm>
            <a:prstGeom prst="rect">
              <a:avLst/>
            </a:prstGeom>
          </p:spPr>
        </p:pic>
        <p:sp>
          <p:nvSpPr>
            <p:cNvPr id="9" name="object 9"/>
            <p:cNvSpPr/>
            <p:nvPr/>
          </p:nvSpPr>
          <p:spPr>
            <a:xfrm>
              <a:off x="1052519" y="437748"/>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sp>
          <p:nvSpPr>
            <p:cNvPr id="10" name="object 10"/>
            <p:cNvSpPr/>
            <p:nvPr/>
          </p:nvSpPr>
          <p:spPr>
            <a:xfrm>
              <a:off x="432175" y="1028702"/>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11" name="object 11"/>
            <p:cNvSpPr/>
            <p:nvPr/>
          </p:nvSpPr>
          <p:spPr>
            <a:xfrm>
              <a:off x="17855819" y="978842"/>
              <a:ext cx="0" cy="8324850"/>
            </a:xfrm>
            <a:custGeom>
              <a:avLst/>
              <a:gdLst/>
              <a:ahLst/>
              <a:cxnLst/>
              <a:rect l="l" t="t" r="r" b="b"/>
              <a:pathLst>
                <a:path h="8324850">
                  <a:moveTo>
                    <a:pt x="0" y="0"/>
                  </a:moveTo>
                  <a:lnTo>
                    <a:pt x="0" y="8324854"/>
                  </a:lnTo>
                </a:path>
              </a:pathLst>
            </a:custGeom>
            <a:ln w="38079">
              <a:solidFill>
                <a:srgbClr val="000000"/>
              </a:solidFill>
            </a:ln>
          </p:spPr>
          <p:txBody>
            <a:bodyPr wrap="square" lIns="0" tIns="0" rIns="0" bIns="0" rtlCol="0"/>
            <a:lstStyle/>
            <a:p>
              <a:endParaRPr/>
            </a:p>
          </p:txBody>
        </p:sp>
        <p:sp>
          <p:nvSpPr>
            <p:cNvPr id="12" name="object 12"/>
            <p:cNvSpPr/>
            <p:nvPr/>
          </p:nvSpPr>
          <p:spPr>
            <a:xfrm>
              <a:off x="771504" y="9892114"/>
              <a:ext cx="16469360" cy="0"/>
            </a:xfrm>
            <a:custGeom>
              <a:avLst/>
              <a:gdLst/>
              <a:ahLst/>
              <a:cxnLst/>
              <a:rect l="l" t="t" r="r" b="b"/>
              <a:pathLst>
                <a:path w="16469360">
                  <a:moveTo>
                    <a:pt x="0" y="0"/>
                  </a:moveTo>
                  <a:lnTo>
                    <a:pt x="16468737" y="0"/>
                  </a:lnTo>
                </a:path>
              </a:pathLst>
            </a:custGeom>
            <a:ln w="47624">
              <a:solidFill>
                <a:srgbClr val="000000"/>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1348066" y="2946926"/>
              <a:ext cx="15906749" cy="6543674"/>
            </a:xfrm>
            <a:prstGeom prst="rect">
              <a:avLst/>
            </a:prstGeom>
          </p:spPr>
        </p:pic>
      </p:grpSp>
      <p:sp>
        <p:nvSpPr>
          <p:cNvPr id="14" name="object 14"/>
          <p:cNvSpPr txBox="1">
            <a:spLocks noGrp="1"/>
          </p:cNvSpPr>
          <p:nvPr>
            <p:ph type="title"/>
          </p:nvPr>
        </p:nvSpPr>
        <p:spPr>
          <a:xfrm>
            <a:off x="11959468" y="1520186"/>
            <a:ext cx="4803775" cy="939800"/>
          </a:xfrm>
          <a:prstGeom prst="rect">
            <a:avLst/>
          </a:prstGeom>
        </p:spPr>
        <p:txBody>
          <a:bodyPr vert="horz" wrap="square" lIns="0" tIns="12700" rIns="0" bIns="0" rtlCol="0">
            <a:spAutoFit/>
          </a:bodyPr>
          <a:lstStyle/>
          <a:p>
            <a:pPr marL="12700">
              <a:lnSpc>
                <a:spcPct val="100000"/>
              </a:lnSpc>
              <a:spcBef>
                <a:spcPts val="100"/>
              </a:spcBef>
            </a:pPr>
            <a:r>
              <a:rPr sz="6000" spc="-345" dirty="0">
                <a:latin typeface="Verdana"/>
                <a:cs typeface="Verdana"/>
              </a:rPr>
              <a:t>Architecture</a:t>
            </a:r>
            <a:endParaRPr sz="600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8"/>
            <a:ext cx="17461865" cy="9516745"/>
            <a:chOff x="413125" y="399648"/>
            <a:chExt cx="17461865" cy="9516745"/>
          </a:xfrm>
        </p:grpSpPr>
        <p:sp>
          <p:nvSpPr>
            <p:cNvPr id="3" name="object 3"/>
            <p:cNvSpPr/>
            <p:nvPr/>
          </p:nvSpPr>
          <p:spPr>
            <a:xfrm>
              <a:off x="8895179" y="3650315"/>
              <a:ext cx="4962525" cy="4962525"/>
            </a:xfrm>
            <a:custGeom>
              <a:avLst/>
              <a:gdLst/>
              <a:ahLst/>
              <a:cxnLst/>
              <a:rect l="l" t="t" r="r" b="b"/>
              <a:pathLst>
                <a:path w="4962525" h="4962525">
                  <a:moveTo>
                    <a:pt x="2481262" y="4962524"/>
                  </a:moveTo>
                  <a:lnTo>
                    <a:pt x="2433005" y="4962064"/>
                  </a:lnTo>
                  <a:lnTo>
                    <a:pt x="2384972" y="4960690"/>
                  </a:lnTo>
                  <a:lnTo>
                    <a:pt x="2337172" y="4958410"/>
                  </a:lnTo>
                  <a:lnTo>
                    <a:pt x="2289611" y="4955233"/>
                  </a:lnTo>
                  <a:lnTo>
                    <a:pt x="2242300" y="4951166"/>
                  </a:lnTo>
                  <a:lnTo>
                    <a:pt x="2195245" y="4946218"/>
                  </a:lnTo>
                  <a:lnTo>
                    <a:pt x="2148456" y="4940398"/>
                  </a:lnTo>
                  <a:lnTo>
                    <a:pt x="2101941" y="4933713"/>
                  </a:lnTo>
                  <a:lnTo>
                    <a:pt x="2055707" y="4926172"/>
                  </a:lnTo>
                  <a:lnTo>
                    <a:pt x="2009764" y="4917784"/>
                  </a:lnTo>
                  <a:lnTo>
                    <a:pt x="1964120" y="4908556"/>
                  </a:lnTo>
                  <a:lnTo>
                    <a:pt x="1918782" y="4898497"/>
                  </a:lnTo>
                  <a:lnTo>
                    <a:pt x="1873760" y="4887615"/>
                  </a:lnTo>
                  <a:lnTo>
                    <a:pt x="1829062" y="4875919"/>
                  </a:lnTo>
                  <a:lnTo>
                    <a:pt x="1784695" y="4863417"/>
                  </a:lnTo>
                  <a:lnTo>
                    <a:pt x="1740669" y="4850117"/>
                  </a:lnTo>
                  <a:lnTo>
                    <a:pt x="1696991" y="4836028"/>
                  </a:lnTo>
                  <a:lnTo>
                    <a:pt x="1653670" y="4821158"/>
                  </a:lnTo>
                  <a:lnTo>
                    <a:pt x="1610715" y="4805514"/>
                  </a:lnTo>
                  <a:lnTo>
                    <a:pt x="1568132" y="4789107"/>
                  </a:lnTo>
                  <a:lnTo>
                    <a:pt x="1525932" y="4771943"/>
                  </a:lnTo>
                  <a:lnTo>
                    <a:pt x="1484122" y="4754031"/>
                  </a:lnTo>
                  <a:lnTo>
                    <a:pt x="1442710" y="4735380"/>
                  </a:lnTo>
                  <a:lnTo>
                    <a:pt x="1401705" y="4715997"/>
                  </a:lnTo>
                  <a:lnTo>
                    <a:pt x="1361116" y="4695892"/>
                  </a:lnTo>
                  <a:lnTo>
                    <a:pt x="1320949" y="4675072"/>
                  </a:lnTo>
                  <a:lnTo>
                    <a:pt x="1281215" y="4653545"/>
                  </a:lnTo>
                  <a:lnTo>
                    <a:pt x="1241920" y="4631321"/>
                  </a:lnTo>
                  <a:lnTo>
                    <a:pt x="1203074" y="4608407"/>
                  </a:lnTo>
                  <a:lnTo>
                    <a:pt x="1164685" y="4584812"/>
                  </a:lnTo>
                  <a:lnTo>
                    <a:pt x="1126760" y="4560544"/>
                  </a:lnTo>
                  <a:lnTo>
                    <a:pt x="1089309" y="4535611"/>
                  </a:lnTo>
                  <a:lnTo>
                    <a:pt x="1052340" y="4510022"/>
                  </a:lnTo>
                  <a:lnTo>
                    <a:pt x="1015861" y="4483785"/>
                  </a:lnTo>
                  <a:lnTo>
                    <a:pt x="979879" y="4456908"/>
                  </a:lnTo>
                  <a:lnTo>
                    <a:pt x="944405" y="4429399"/>
                  </a:lnTo>
                  <a:lnTo>
                    <a:pt x="909446" y="4401268"/>
                  </a:lnTo>
                  <a:lnTo>
                    <a:pt x="875009" y="4372522"/>
                  </a:lnTo>
                  <a:lnTo>
                    <a:pt x="841105" y="4343169"/>
                  </a:lnTo>
                  <a:lnTo>
                    <a:pt x="807740" y="4313219"/>
                  </a:lnTo>
                  <a:lnTo>
                    <a:pt x="774923" y="4282678"/>
                  </a:lnTo>
                  <a:lnTo>
                    <a:pt x="742663" y="4251556"/>
                  </a:lnTo>
                  <a:lnTo>
                    <a:pt x="710968" y="4219861"/>
                  </a:lnTo>
                  <a:lnTo>
                    <a:pt x="679846" y="4187601"/>
                  </a:lnTo>
                  <a:lnTo>
                    <a:pt x="649305" y="4154784"/>
                  </a:lnTo>
                  <a:lnTo>
                    <a:pt x="619355" y="4121419"/>
                  </a:lnTo>
                  <a:lnTo>
                    <a:pt x="590002" y="4087515"/>
                  </a:lnTo>
                  <a:lnTo>
                    <a:pt x="561256" y="4053078"/>
                  </a:lnTo>
                  <a:lnTo>
                    <a:pt x="533124" y="4018119"/>
                  </a:lnTo>
                  <a:lnTo>
                    <a:pt x="505616" y="3982644"/>
                  </a:lnTo>
                  <a:lnTo>
                    <a:pt x="478739" y="3946663"/>
                  </a:lnTo>
                  <a:lnTo>
                    <a:pt x="452502" y="3910184"/>
                  </a:lnTo>
                  <a:lnTo>
                    <a:pt x="426913" y="3873215"/>
                  </a:lnTo>
                  <a:lnTo>
                    <a:pt x="401980" y="3835764"/>
                  </a:lnTo>
                  <a:lnTo>
                    <a:pt x="377712" y="3797839"/>
                  </a:lnTo>
                  <a:lnTo>
                    <a:pt x="354117" y="3759450"/>
                  </a:lnTo>
                  <a:lnTo>
                    <a:pt x="331203" y="3720604"/>
                  </a:lnTo>
                  <a:lnTo>
                    <a:pt x="308979" y="3681309"/>
                  </a:lnTo>
                  <a:lnTo>
                    <a:pt x="287452" y="3641575"/>
                  </a:lnTo>
                  <a:lnTo>
                    <a:pt x="266632" y="3601408"/>
                  </a:lnTo>
                  <a:lnTo>
                    <a:pt x="246527" y="3560819"/>
                  </a:lnTo>
                  <a:lnTo>
                    <a:pt x="227144" y="3519814"/>
                  </a:lnTo>
                  <a:lnTo>
                    <a:pt x="208493" y="3478402"/>
                  </a:lnTo>
                  <a:lnTo>
                    <a:pt x="190581" y="3436592"/>
                  </a:lnTo>
                  <a:lnTo>
                    <a:pt x="173417" y="3394392"/>
                  </a:lnTo>
                  <a:lnTo>
                    <a:pt x="157010" y="3351809"/>
                  </a:lnTo>
                  <a:lnTo>
                    <a:pt x="141366" y="3308854"/>
                  </a:lnTo>
                  <a:lnTo>
                    <a:pt x="126496" y="3265533"/>
                  </a:lnTo>
                  <a:lnTo>
                    <a:pt x="112407" y="3221855"/>
                  </a:lnTo>
                  <a:lnTo>
                    <a:pt x="99107" y="3177829"/>
                  </a:lnTo>
                  <a:lnTo>
                    <a:pt x="86605" y="3133462"/>
                  </a:lnTo>
                  <a:lnTo>
                    <a:pt x="74909" y="3088764"/>
                  </a:lnTo>
                  <a:lnTo>
                    <a:pt x="64027" y="3043741"/>
                  </a:lnTo>
                  <a:lnTo>
                    <a:pt x="53968" y="2998404"/>
                  </a:lnTo>
                  <a:lnTo>
                    <a:pt x="44740" y="2952760"/>
                  </a:lnTo>
                  <a:lnTo>
                    <a:pt x="36352" y="2906817"/>
                  </a:lnTo>
                  <a:lnTo>
                    <a:pt x="28811" y="2860583"/>
                  </a:lnTo>
                  <a:lnTo>
                    <a:pt x="22126" y="2814068"/>
                  </a:lnTo>
                  <a:lnTo>
                    <a:pt x="16306" y="2767279"/>
                  </a:lnTo>
                  <a:lnTo>
                    <a:pt x="11358" y="2720224"/>
                  </a:lnTo>
                  <a:lnTo>
                    <a:pt x="7291" y="2672913"/>
                  </a:lnTo>
                  <a:lnTo>
                    <a:pt x="4114" y="2625352"/>
                  </a:lnTo>
                  <a:lnTo>
                    <a:pt x="1834" y="2577551"/>
                  </a:lnTo>
                  <a:lnTo>
                    <a:pt x="459" y="2529519"/>
                  </a:lnTo>
                  <a:lnTo>
                    <a:pt x="0" y="2481262"/>
                  </a:lnTo>
                  <a:lnTo>
                    <a:pt x="459" y="2433005"/>
                  </a:lnTo>
                  <a:lnTo>
                    <a:pt x="1834" y="2384972"/>
                  </a:lnTo>
                  <a:lnTo>
                    <a:pt x="4114" y="2337172"/>
                  </a:lnTo>
                  <a:lnTo>
                    <a:pt x="7291" y="2289611"/>
                  </a:lnTo>
                  <a:lnTo>
                    <a:pt x="11358" y="2242300"/>
                  </a:lnTo>
                  <a:lnTo>
                    <a:pt x="16306" y="2195245"/>
                  </a:lnTo>
                  <a:lnTo>
                    <a:pt x="22126" y="2148456"/>
                  </a:lnTo>
                  <a:lnTo>
                    <a:pt x="28811" y="2101941"/>
                  </a:lnTo>
                  <a:lnTo>
                    <a:pt x="36352" y="2055707"/>
                  </a:lnTo>
                  <a:lnTo>
                    <a:pt x="44740" y="2009764"/>
                  </a:lnTo>
                  <a:lnTo>
                    <a:pt x="53968" y="1964120"/>
                  </a:lnTo>
                  <a:lnTo>
                    <a:pt x="64027" y="1918782"/>
                  </a:lnTo>
                  <a:lnTo>
                    <a:pt x="74909" y="1873760"/>
                  </a:lnTo>
                  <a:lnTo>
                    <a:pt x="86605" y="1829062"/>
                  </a:lnTo>
                  <a:lnTo>
                    <a:pt x="99107" y="1784695"/>
                  </a:lnTo>
                  <a:lnTo>
                    <a:pt x="112407" y="1740669"/>
                  </a:lnTo>
                  <a:lnTo>
                    <a:pt x="126496" y="1696991"/>
                  </a:lnTo>
                  <a:lnTo>
                    <a:pt x="141366" y="1653670"/>
                  </a:lnTo>
                  <a:lnTo>
                    <a:pt x="157010" y="1610715"/>
                  </a:lnTo>
                  <a:lnTo>
                    <a:pt x="173417" y="1568132"/>
                  </a:lnTo>
                  <a:lnTo>
                    <a:pt x="190581" y="1525932"/>
                  </a:lnTo>
                  <a:lnTo>
                    <a:pt x="208493" y="1484122"/>
                  </a:lnTo>
                  <a:lnTo>
                    <a:pt x="227144" y="1442710"/>
                  </a:lnTo>
                  <a:lnTo>
                    <a:pt x="246527" y="1401705"/>
                  </a:lnTo>
                  <a:lnTo>
                    <a:pt x="266632" y="1361116"/>
                  </a:lnTo>
                  <a:lnTo>
                    <a:pt x="287452" y="1320949"/>
                  </a:lnTo>
                  <a:lnTo>
                    <a:pt x="308979" y="1281215"/>
                  </a:lnTo>
                  <a:lnTo>
                    <a:pt x="331203" y="1241920"/>
                  </a:lnTo>
                  <a:lnTo>
                    <a:pt x="354117" y="1203074"/>
                  </a:lnTo>
                  <a:lnTo>
                    <a:pt x="377712" y="1164685"/>
                  </a:lnTo>
                  <a:lnTo>
                    <a:pt x="401980" y="1126760"/>
                  </a:lnTo>
                  <a:lnTo>
                    <a:pt x="426913" y="1089309"/>
                  </a:lnTo>
                  <a:lnTo>
                    <a:pt x="452502" y="1052340"/>
                  </a:lnTo>
                  <a:lnTo>
                    <a:pt x="478739" y="1015861"/>
                  </a:lnTo>
                  <a:lnTo>
                    <a:pt x="505616" y="979879"/>
                  </a:lnTo>
                  <a:lnTo>
                    <a:pt x="533124" y="944405"/>
                  </a:lnTo>
                  <a:lnTo>
                    <a:pt x="561256" y="909446"/>
                  </a:lnTo>
                  <a:lnTo>
                    <a:pt x="590002" y="875009"/>
                  </a:lnTo>
                  <a:lnTo>
                    <a:pt x="619355" y="841105"/>
                  </a:lnTo>
                  <a:lnTo>
                    <a:pt x="649305" y="807740"/>
                  </a:lnTo>
                  <a:lnTo>
                    <a:pt x="679846" y="774923"/>
                  </a:lnTo>
                  <a:lnTo>
                    <a:pt x="710968" y="742663"/>
                  </a:lnTo>
                  <a:lnTo>
                    <a:pt x="742663" y="710968"/>
                  </a:lnTo>
                  <a:lnTo>
                    <a:pt x="774923" y="679846"/>
                  </a:lnTo>
                  <a:lnTo>
                    <a:pt x="807740" y="649305"/>
                  </a:lnTo>
                  <a:lnTo>
                    <a:pt x="841105" y="619355"/>
                  </a:lnTo>
                  <a:lnTo>
                    <a:pt x="875009" y="590002"/>
                  </a:lnTo>
                  <a:lnTo>
                    <a:pt x="909446" y="561256"/>
                  </a:lnTo>
                  <a:lnTo>
                    <a:pt x="944405" y="533124"/>
                  </a:lnTo>
                  <a:lnTo>
                    <a:pt x="979879" y="505616"/>
                  </a:lnTo>
                  <a:lnTo>
                    <a:pt x="1015861" y="478739"/>
                  </a:lnTo>
                  <a:lnTo>
                    <a:pt x="1052340" y="452502"/>
                  </a:lnTo>
                  <a:lnTo>
                    <a:pt x="1089309" y="426913"/>
                  </a:lnTo>
                  <a:lnTo>
                    <a:pt x="1126760" y="401980"/>
                  </a:lnTo>
                  <a:lnTo>
                    <a:pt x="1164685" y="377712"/>
                  </a:lnTo>
                  <a:lnTo>
                    <a:pt x="1203074" y="354117"/>
                  </a:lnTo>
                  <a:lnTo>
                    <a:pt x="1241920" y="331203"/>
                  </a:lnTo>
                  <a:lnTo>
                    <a:pt x="1281215" y="308979"/>
                  </a:lnTo>
                  <a:lnTo>
                    <a:pt x="1320949" y="287452"/>
                  </a:lnTo>
                  <a:lnTo>
                    <a:pt x="1361116" y="266632"/>
                  </a:lnTo>
                  <a:lnTo>
                    <a:pt x="1401705" y="246527"/>
                  </a:lnTo>
                  <a:lnTo>
                    <a:pt x="1442710" y="227144"/>
                  </a:lnTo>
                  <a:lnTo>
                    <a:pt x="1484122" y="208493"/>
                  </a:lnTo>
                  <a:lnTo>
                    <a:pt x="1525932" y="190581"/>
                  </a:lnTo>
                  <a:lnTo>
                    <a:pt x="1568132" y="173417"/>
                  </a:lnTo>
                  <a:lnTo>
                    <a:pt x="1610715" y="157010"/>
                  </a:lnTo>
                  <a:lnTo>
                    <a:pt x="1653670" y="141366"/>
                  </a:lnTo>
                  <a:lnTo>
                    <a:pt x="1696991" y="126496"/>
                  </a:lnTo>
                  <a:lnTo>
                    <a:pt x="1740669" y="112407"/>
                  </a:lnTo>
                  <a:lnTo>
                    <a:pt x="1784695" y="99107"/>
                  </a:lnTo>
                  <a:lnTo>
                    <a:pt x="1829062" y="86605"/>
                  </a:lnTo>
                  <a:lnTo>
                    <a:pt x="1873760" y="74909"/>
                  </a:lnTo>
                  <a:lnTo>
                    <a:pt x="1918782" y="64027"/>
                  </a:lnTo>
                  <a:lnTo>
                    <a:pt x="1964120" y="53968"/>
                  </a:lnTo>
                  <a:lnTo>
                    <a:pt x="2009764" y="44740"/>
                  </a:lnTo>
                  <a:lnTo>
                    <a:pt x="2055707" y="36352"/>
                  </a:lnTo>
                  <a:lnTo>
                    <a:pt x="2101941" y="28811"/>
                  </a:lnTo>
                  <a:lnTo>
                    <a:pt x="2148456" y="22126"/>
                  </a:lnTo>
                  <a:lnTo>
                    <a:pt x="2195245" y="16306"/>
                  </a:lnTo>
                  <a:lnTo>
                    <a:pt x="2242300" y="11358"/>
                  </a:lnTo>
                  <a:lnTo>
                    <a:pt x="2289611" y="7291"/>
                  </a:lnTo>
                  <a:lnTo>
                    <a:pt x="2337172" y="4114"/>
                  </a:lnTo>
                  <a:lnTo>
                    <a:pt x="2384972" y="1834"/>
                  </a:lnTo>
                  <a:lnTo>
                    <a:pt x="2433005" y="459"/>
                  </a:lnTo>
                  <a:lnTo>
                    <a:pt x="2481262" y="0"/>
                  </a:lnTo>
                  <a:lnTo>
                    <a:pt x="2529519" y="459"/>
                  </a:lnTo>
                  <a:lnTo>
                    <a:pt x="2577551" y="1834"/>
                  </a:lnTo>
                  <a:lnTo>
                    <a:pt x="2625352" y="4114"/>
                  </a:lnTo>
                  <a:lnTo>
                    <a:pt x="2672913" y="7291"/>
                  </a:lnTo>
                  <a:lnTo>
                    <a:pt x="2720224" y="11358"/>
                  </a:lnTo>
                  <a:lnTo>
                    <a:pt x="2767279" y="16306"/>
                  </a:lnTo>
                  <a:lnTo>
                    <a:pt x="2814068" y="22126"/>
                  </a:lnTo>
                  <a:lnTo>
                    <a:pt x="2860583" y="28811"/>
                  </a:lnTo>
                  <a:lnTo>
                    <a:pt x="2906817" y="36352"/>
                  </a:lnTo>
                  <a:lnTo>
                    <a:pt x="2952760" y="44740"/>
                  </a:lnTo>
                  <a:lnTo>
                    <a:pt x="2998404" y="53968"/>
                  </a:lnTo>
                  <a:lnTo>
                    <a:pt x="3043741" y="64027"/>
                  </a:lnTo>
                  <a:lnTo>
                    <a:pt x="3088764" y="74909"/>
                  </a:lnTo>
                  <a:lnTo>
                    <a:pt x="3133462" y="86605"/>
                  </a:lnTo>
                  <a:lnTo>
                    <a:pt x="3177829" y="99107"/>
                  </a:lnTo>
                  <a:lnTo>
                    <a:pt x="3221855" y="112407"/>
                  </a:lnTo>
                  <a:lnTo>
                    <a:pt x="3265533" y="126496"/>
                  </a:lnTo>
                  <a:lnTo>
                    <a:pt x="3308854" y="141366"/>
                  </a:lnTo>
                  <a:lnTo>
                    <a:pt x="3351809" y="157010"/>
                  </a:lnTo>
                  <a:lnTo>
                    <a:pt x="3394392" y="173417"/>
                  </a:lnTo>
                  <a:lnTo>
                    <a:pt x="3436592" y="190581"/>
                  </a:lnTo>
                  <a:lnTo>
                    <a:pt x="3478402" y="208493"/>
                  </a:lnTo>
                  <a:lnTo>
                    <a:pt x="3519814" y="227144"/>
                  </a:lnTo>
                  <a:lnTo>
                    <a:pt x="3560819" y="246527"/>
                  </a:lnTo>
                  <a:lnTo>
                    <a:pt x="3601408" y="266632"/>
                  </a:lnTo>
                  <a:lnTo>
                    <a:pt x="3641575" y="287452"/>
                  </a:lnTo>
                  <a:lnTo>
                    <a:pt x="3681309" y="308979"/>
                  </a:lnTo>
                  <a:lnTo>
                    <a:pt x="3720604" y="331203"/>
                  </a:lnTo>
                  <a:lnTo>
                    <a:pt x="3759450" y="354117"/>
                  </a:lnTo>
                  <a:lnTo>
                    <a:pt x="3797839" y="377712"/>
                  </a:lnTo>
                  <a:lnTo>
                    <a:pt x="3835764" y="401980"/>
                  </a:lnTo>
                  <a:lnTo>
                    <a:pt x="3873215" y="426913"/>
                  </a:lnTo>
                  <a:lnTo>
                    <a:pt x="3910184" y="452502"/>
                  </a:lnTo>
                  <a:lnTo>
                    <a:pt x="3946663" y="478739"/>
                  </a:lnTo>
                  <a:lnTo>
                    <a:pt x="3982644" y="505616"/>
                  </a:lnTo>
                  <a:lnTo>
                    <a:pt x="4018119" y="533124"/>
                  </a:lnTo>
                  <a:lnTo>
                    <a:pt x="4053078" y="561256"/>
                  </a:lnTo>
                  <a:lnTo>
                    <a:pt x="4087515" y="590002"/>
                  </a:lnTo>
                  <a:lnTo>
                    <a:pt x="4121419" y="619355"/>
                  </a:lnTo>
                  <a:lnTo>
                    <a:pt x="4154784" y="649305"/>
                  </a:lnTo>
                  <a:lnTo>
                    <a:pt x="4187601" y="679846"/>
                  </a:lnTo>
                  <a:lnTo>
                    <a:pt x="4219861" y="710968"/>
                  </a:lnTo>
                  <a:lnTo>
                    <a:pt x="4251556" y="742663"/>
                  </a:lnTo>
                  <a:lnTo>
                    <a:pt x="4282678" y="774923"/>
                  </a:lnTo>
                  <a:lnTo>
                    <a:pt x="4313219" y="807740"/>
                  </a:lnTo>
                  <a:lnTo>
                    <a:pt x="4343169" y="841105"/>
                  </a:lnTo>
                  <a:lnTo>
                    <a:pt x="4372522" y="875009"/>
                  </a:lnTo>
                  <a:lnTo>
                    <a:pt x="4401268" y="909446"/>
                  </a:lnTo>
                  <a:lnTo>
                    <a:pt x="4429399" y="944405"/>
                  </a:lnTo>
                  <a:lnTo>
                    <a:pt x="4456908" y="979879"/>
                  </a:lnTo>
                  <a:lnTo>
                    <a:pt x="4483785" y="1015861"/>
                  </a:lnTo>
                  <a:lnTo>
                    <a:pt x="4510022" y="1052340"/>
                  </a:lnTo>
                  <a:lnTo>
                    <a:pt x="4535611" y="1089309"/>
                  </a:lnTo>
                  <a:lnTo>
                    <a:pt x="4560544" y="1126760"/>
                  </a:lnTo>
                  <a:lnTo>
                    <a:pt x="4584812" y="1164685"/>
                  </a:lnTo>
                  <a:lnTo>
                    <a:pt x="4608407" y="1203074"/>
                  </a:lnTo>
                  <a:lnTo>
                    <a:pt x="4631321" y="1241920"/>
                  </a:lnTo>
                  <a:lnTo>
                    <a:pt x="4653545" y="1281215"/>
                  </a:lnTo>
                  <a:lnTo>
                    <a:pt x="4675072" y="1320949"/>
                  </a:lnTo>
                  <a:lnTo>
                    <a:pt x="4695892" y="1361116"/>
                  </a:lnTo>
                  <a:lnTo>
                    <a:pt x="4715997" y="1401705"/>
                  </a:lnTo>
                  <a:lnTo>
                    <a:pt x="4735380" y="1442710"/>
                  </a:lnTo>
                  <a:lnTo>
                    <a:pt x="4754031" y="1484122"/>
                  </a:lnTo>
                  <a:lnTo>
                    <a:pt x="4771943" y="1525932"/>
                  </a:lnTo>
                  <a:lnTo>
                    <a:pt x="4789107" y="1568132"/>
                  </a:lnTo>
                  <a:lnTo>
                    <a:pt x="4805514" y="1610715"/>
                  </a:lnTo>
                  <a:lnTo>
                    <a:pt x="4821158" y="1653670"/>
                  </a:lnTo>
                  <a:lnTo>
                    <a:pt x="4836028" y="1696991"/>
                  </a:lnTo>
                  <a:lnTo>
                    <a:pt x="4850117" y="1740669"/>
                  </a:lnTo>
                  <a:lnTo>
                    <a:pt x="4863417" y="1784695"/>
                  </a:lnTo>
                  <a:lnTo>
                    <a:pt x="4875919" y="1829062"/>
                  </a:lnTo>
                  <a:lnTo>
                    <a:pt x="4887615" y="1873760"/>
                  </a:lnTo>
                  <a:lnTo>
                    <a:pt x="4898497" y="1918782"/>
                  </a:lnTo>
                  <a:lnTo>
                    <a:pt x="4908556" y="1964120"/>
                  </a:lnTo>
                  <a:lnTo>
                    <a:pt x="4917784" y="2009764"/>
                  </a:lnTo>
                  <a:lnTo>
                    <a:pt x="4926172" y="2055707"/>
                  </a:lnTo>
                  <a:lnTo>
                    <a:pt x="4933713" y="2101941"/>
                  </a:lnTo>
                  <a:lnTo>
                    <a:pt x="4940398" y="2148456"/>
                  </a:lnTo>
                  <a:lnTo>
                    <a:pt x="4946218" y="2195245"/>
                  </a:lnTo>
                  <a:lnTo>
                    <a:pt x="4951166" y="2242300"/>
                  </a:lnTo>
                  <a:lnTo>
                    <a:pt x="4955233" y="2289611"/>
                  </a:lnTo>
                  <a:lnTo>
                    <a:pt x="4958410" y="2337172"/>
                  </a:lnTo>
                  <a:lnTo>
                    <a:pt x="4960690" y="2384972"/>
                  </a:lnTo>
                  <a:lnTo>
                    <a:pt x="4962064" y="2433005"/>
                  </a:lnTo>
                  <a:lnTo>
                    <a:pt x="4962524" y="2481262"/>
                  </a:lnTo>
                  <a:lnTo>
                    <a:pt x="4962064" y="2529519"/>
                  </a:lnTo>
                  <a:lnTo>
                    <a:pt x="4960690" y="2577551"/>
                  </a:lnTo>
                  <a:lnTo>
                    <a:pt x="4958410" y="2625352"/>
                  </a:lnTo>
                  <a:lnTo>
                    <a:pt x="4955233" y="2672913"/>
                  </a:lnTo>
                  <a:lnTo>
                    <a:pt x="4951166" y="2720224"/>
                  </a:lnTo>
                  <a:lnTo>
                    <a:pt x="4946218" y="2767279"/>
                  </a:lnTo>
                  <a:lnTo>
                    <a:pt x="4940398" y="2814068"/>
                  </a:lnTo>
                  <a:lnTo>
                    <a:pt x="4933713" y="2860583"/>
                  </a:lnTo>
                  <a:lnTo>
                    <a:pt x="4926172" y="2906817"/>
                  </a:lnTo>
                  <a:lnTo>
                    <a:pt x="4917784" y="2952760"/>
                  </a:lnTo>
                  <a:lnTo>
                    <a:pt x="4908556" y="2998404"/>
                  </a:lnTo>
                  <a:lnTo>
                    <a:pt x="4898497" y="3043741"/>
                  </a:lnTo>
                  <a:lnTo>
                    <a:pt x="4887615" y="3088764"/>
                  </a:lnTo>
                  <a:lnTo>
                    <a:pt x="4875919" y="3133462"/>
                  </a:lnTo>
                  <a:lnTo>
                    <a:pt x="4863417" y="3177829"/>
                  </a:lnTo>
                  <a:lnTo>
                    <a:pt x="4850117" y="3221855"/>
                  </a:lnTo>
                  <a:lnTo>
                    <a:pt x="4836028" y="3265533"/>
                  </a:lnTo>
                  <a:lnTo>
                    <a:pt x="4821158" y="3308854"/>
                  </a:lnTo>
                  <a:lnTo>
                    <a:pt x="4805514" y="3351809"/>
                  </a:lnTo>
                  <a:lnTo>
                    <a:pt x="4789107" y="3394392"/>
                  </a:lnTo>
                  <a:lnTo>
                    <a:pt x="4771943" y="3436592"/>
                  </a:lnTo>
                  <a:lnTo>
                    <a:pt x="4754031" y="3478402"/>
                  </a:lnTo>
                  <a:lnTo>
                    <a:pt x="4735380" y="3519814"/>
                  </a:lnTo>
                  <a:lnTo>
                    <a:pt x="4715997" y="3560819"/>
                  </a:lnTo>
                  <a:lnTo>
                    <a:pt x="4695892" y="3601408"/>
                  </a:lnTo>
                  <a:lnTo>
                    <a:pt x="4675072" y="3641575"/>
                  </a:lnTo>
                  <a:lnTo>
                    <a:pt x="4653545" y="3681309"/>
                  </a:lnTo>
                  <a:lnTo>
                    <a:pt x="4631321" y="3720604"/>
                  </a:lnTo>
                  <a:lnTo>
                    <a:pt x="4608407" y="3759450"/>
                  </a:lnTo>
                  <a:lnTo>
                    <a:pt x="4584812" y="3797839"/>
                  </a:lnTo>
                  <a:lnTo>
                    <a:pt x="4560544" y="3835764"/>
                  </a:lnTo>
                  <a:lnTo>
                    <a:pt x="4535611" y="3873215"/>
                  </a:lnTo>
                  <a:lnTo>
                    <a:pt x="4510022" y="3910184"/>
                  </a:lnTo>
                  <a:lnTo>
                    <a:pt x="4483785" y="3946663"/>
                  </a:lnTo>
                  <a:lnTo>
                    <a:pt x="4456908" y="3982644"/>
                  </a:lnTo>
                  <a:lnTo>
                    <a:pt x="4429399" y="4018119"/>
                  </a:lnTo>
                  <a:lnTo>
                    <a:pt x="4401268" y="4053078"/>
                  </a:lnTo>
                  <a:lnTo>
                    <a:pt x="4372522" y="4087515"/>
                  </a:lnTo>
                  <a:lnTo>
                    <a:pt x="4343169" y="4121419"/>
                  </a:lnTo>
                  <a:lnTo>
                    <a:pt x="4313219" y="4154784"/>
                  </a:lnTo>
                  <a:lnTo>
                    <a:pt x="4282678" y="4187601"/>
                  </a:lnTo>
                  <a:lnTo>
                    <a:pt x="4251556" y="4219861"/>
                  </a:lnTo>
                  <a:lnTo>
                    <a:pt x="4219861" y="4251556"/>
                  </a:lnTo>
                  <a:lnTo>
                    <a:pt x="4187601" y="4282678"/>
                  </a:lnTo>
                  <a:lnTo>
                    <a:pt x="4154784" y="4313219"/>
                  </a:lnTo>
                  <a:lnTo>
                    <a:pt x="4121419" y="4343169"/>
                  </a:lnTo>
                  <a:lnTo>
                    <a:pt x="4087515" y="4372522"/>
                  </a:lnTo>
                  <a:lnTo>
                    <a:pt x="4053078" y="4401268"/>
                  </a:lnTo>
                  <a:lnTo>
                    <a:pt x="4018119" y="4429399"/>
                  </a:lnTo>
                  <a:lnTo>
                    <a:pt x="3982644" y="4456908"/>
                  </a:lnTo>
                  <a:lnTo>
                    <a:pt x="3946663" y="4483785"/>
                  </a:lnTo>
                  <a:lnTo>
                    <a:pt x="3910184" y="4510022"/>
                  </a:lnTo>
                  <a:lnTo>
                    <a:pt x="3873215" y="4535611"/>
                  </a:lnTo>
                  <a:lnTo>
                    <a:pt x="3835764" y="4560544"/>
                  </a:lnTo>
                  <a:lnTo>
                    <a:pt x="3797839" y="4584812"/>
                  </a:lnTo>
                  <a:lnTo>
                    <a:pt x="3759450" y="4608407"/>
                  </a:lnTo>
                  <a:lnTo>
                    <a:pt x="3720604" y="4631321"/>
                  </a:lnTo>
                  <a:lnTo>
                    <a:pt x="3681309" y="4653545"/>
                  </a:lnTo>
                  <a:lnTo>
                    <a:pt x="3641575" y="4675072"/>
                  </a:lnTo>
                  <a:lnTo>
                    <a:pt x="3601408" y="4695892"/>
                  </a:lnTo>
                  <a:lnTo>
                    <a:pt x="3560819" y="4715997"/>
                  </a:lnTo>
                  <a:lnTo>
                    <a:pt x="3519814" y="4735380"/>
                  </a:lnTo>
                  <a:lnTo>
                    <a:pt x="3478402" y="4754031"/>
                  </a:lnTo>
                  <a:lnTo>
                    <a:pt x="3436592" y="4771943"/>
                  </a:lnTo>
                  <a:lnTo>
                    <a:pt x="3394392" y="4789107"/>
                  </a:lnTo>
                  <a:lnTo>
                    <a:pt x="3351809" y="4805514"/>
                  </a:lnTo>
                  <a:lnTo>
                    <a:pt x="3308854" y="4821158"/>
                  </a:lnTo>
                  <a:lnTo>
                    <a:pt x="3265533" y="4836028"/>
                  </a:lnTo>
                  <a:lnTo>
                    <a:pt x="3221855" y="4850117"/>
                  </a:lnTo>
                  <a:lnTo>
                    <a:pt x="3177829" y="4863417"/>
                  </a:lnTo>
                  <a:lnTo>
                    <a:pt x="3133462" y="4875919"/>
                  </a:lnTo>
                  <a:lnTo>
                    <a:pt x="3088764" y="4887615"/>
                  </a:lnTo>
                  <a:lnTo>
                    <a:pt x="3043741" y="4898497"/>
                  </a:lnTo>
                  <a:lnTo>
                    <a:pt x="2998404" y="4908556"/>
                  </a:lnTo>
                  <a:lnTo>
                    <a:pt x="2952760" y="4917784"/>
                  </a:lnTo>
                  <a:lnTo>
                    <a:pt x="2906817" y="4926172"/>
                  </a:lnTo>
                  <a:lnTo>
                    <a:pt x="2860583" y="4933713"/>
                  </a:lnTo>
                  <a:lnTo>
                    <a:pt x="2814068" y="4940398"/>
                  </a:lnTo>
                  <a:lnTo>
                    <a:pt x="2767279" y="4946218"/>
                  </a:lnTo>
                  <a:lnTo>
                    <a:pt x="2720224" y="4951166"/>
                  </a:lnTo>
                  <a:lnTo>
                    <a:pt x="2672913" y="4955233"/>
                  </a:lnTo>
                  <a:lnTo>
                    <a:pt x="2625352" y="4958410"/>
                  </a:lnTo>
                  <a:lnTo>
                    <a:pt x="2577551" y="4960690"/>
                  </a:lnTo>
                  <a:lnTo>
                    <a:pt x="2529519" y="4962064"/>
                  </a:lnTo>
                  <a:lnTo>
                    <a:pt x="2481262" y="4962524"/>
                  </a:lnTo>
                  <a:close/>
                </a:path>
              </a:pathLst>
            </a:custGeom>
            <a:solidFill>
              <a:srgbClr val="FFFFFF">
                <a:alpha val="24708"/>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10442594" y="2014290"/>
              <a:ext cx="635051" cy="635051"/>
            </a:xfrm>
            <a:prstGeom prst="rect">
              <a:avLst/>
            </a:prstGeom>
          </p:spPr>
        </p:pic>
        <p:pic>
          <p:nvPicPr>
            <p:cNvPr id="5" name="object 5"/>
            <p:cNvPicPr/>
            <p:nvPr/>
          </p:nvPicPr>
          <p:blipFill>
            <a:blip r:embed="rId3" cstate="print"/>
            <a:stretch>
              <a:fillRect/>
            </a:stretch>
          </p:blipFill>
          <p:spPr>
            <a:xfrm>
              <a:off x="14622678" y="7202462"/>
              <a:ext cx="635051" cy="635051"/>
            </a:xfrm>
            <a:prstGeom prst="rect">
              <a:avLst/>
            </a:prstGeom>
          </p:spPr>
        </p:pic>
        <p:pic>
          <p:nvPicPr>
            <p:cNvPr id="6" name="object 6"/>
            <p:cNvPicPr/>
            <p:nvPr/>
          </p:nvPicPr>
          <p:blipFill>
            <a:blip r:embed="rId4" cstate="print"/>
            <a:stretch>
              <a:fillRect/>
            </a:stretch>
          </p:blipFill>
          <p:spPr>
            <a:xfrm>
              <a:off x="12885732" y="1499578"/>
              <a:ext cx="3095624" cy="3095624"/>
            </a:xfrm>
            <a:prstGeom prst="rect">
              <a:avLst/>
            </a:prstGeom>
          </p:spPr>
        </p:pic>
        <p:pic>
          <p:nvPicPr>
            <p:cNvPr id="7" name="object 7"/>
            <p:cNvPicPr/>
            <p:nvPr/>
          </p:nvPicPr>
          <p:blipFill>
            <a:blip r:embed="rId5" cstate="print"/>
            <a:stretch>
              <a:fillRect/>
            </a:stretch>
          </p:blipFill>
          <p:spPr>
            <a:xfrm>
              <a:off x="10081643" y="3936219"/>
              <a:ext cx="2800349" cy="2800349"/>
            </a:xfrm>
            <a:prstGeom prst="rect">
              <a:avLst/>
            </a:prstGeom>
          </p:spPr>
        </p:pic>
        <p:pic>
          <p:nvPicPr>
            <p:cNvPr id="8" name="object 8"/>
            <p:cNvPicPr/>
            <p:nvPr/>
          </p:nvPicPr>
          <p:blipFill>
            <a:blip r:embed="rId6" cstate="print"/>
            <a:stretch>
              <a:fillRect/>
            </a:stretch>
          </p:blipFill>
          <p:spPr>
            <a:xfrm>
              <a:off x="13162093" y="4816172"/>
              <a:ext cx="3552824" cy="3124199"/>
            </a:xfrm>
            <a:prstGeom prst="rect">
              <a:avLst/>
            </a:prstGeom>
          </p:spPr>
        </p:pic>
      </p:grpSp>
      <p:sp>
        <p:nvSpPr>
          <p:cNvPr id="9" name="object 9"/>
          <p:cNvSpPr txBox="1">
            <a:spLocks noGrp="1"/>
          </p:cNvSpPr>
          <p:nvPr>
            <p:ph type="title"/>
          </p:nvPr>
        </p:nvSpPr>
        <p:spPr>
          <a:xfrm>
            <a:off x="1774673" y="2601432"/>
            <a:ext cx="7009765" cy="833119"/>
          </a:xfrm>
          <a:prstGeom prst="rect">
            <a:avLst/>
          </a:prstGeom>
        </p:spPr>
        <p:txBody>
          <a:bodyPr vert="horz" wrap="square" lIns="0" tIns="12700" rIns="0" bIns="0" rtlCol="0">
            <a:spAutoFit/>
          </a:bodyPr>
          <a:lstStyle/>
          <a:p>
            <a:pPr marL="12700">
              <a:lnSpc>
                <a:spcPct val="100000"/>
              </a:lnSpc>
              <a:spcBef>
                <a:spcPts val="100"/>
              </a:spcBef>
            </a:pPr>
            <a:r>
              <a:rPr spc="-375" dirty="0">
                <a:latin typeface="Verdana"/>
                <a:cs typeface="Verdana"/>
              </a:rPr>
              <a:t>L</a:t>
            </a:r>
            <a:r>
              <a:rPr spc="-1415" dirty="0">
                <a:latin typeface="Verdana"/>
                <a:cs typeface="Verdana"/>
              </a:rPr>
              <a:t>I</a:t>
            </a:r>
            <a:r>
              <a:rPr spc="-80" dirty="0">
                <a:latin typeface="Verdana"/>
                <a:cs typeface="Verdana"/>
              </a:rPr>
              <a:t>T</a:t>
            </a:r>
            <a:r>
              <a:rPr spc="-380" dirty="0">
                <a:latin typeface="Verdana"/>
                <a:cs typeface="Verdana"/>
              </a:rPr>
              <a:t>E</a:t>
            </a:r>
            <a:r>
              <a:rPr spc="-675" dirty="0">
                <a:latin typeface="Verdana"/>
                <a:cs typeface="Verdana"/>
              </a:rPr>
              <a:t>R</a:t>
            </a:r>
            <a:r>
              <a:rPr spc="-160" dirty="0">
                <a:latin typeface="Verdana"/>
                <a:cs typeface="Verdana"/>
              </a:rPr>
              <a:t>A</a:t>
            </a:r>
            <a:r>
              <a:rPr spc="-80" dirty="0">
                <a:latin typeface="Verdana"/>
                <a:cs typeface="Verdana"/>
              </a:rPr>
              <a:t>T</a:t>
            </a:r>
            <a:r>
              <a:rPr spc="-445" dirty="0">
                <a:latin typeface="Verdana"/>
                <a:cs typeface="Verdana"/>
              </a:rPr>
              <a:t>U</a:t>
            </a:r>
            <a:r>
              <a:rPr spc="-675" dirty="0">
                <a:latin typeface="Verdana"/>
                <a:cs typeface="Verdana"/>
              </a:rPr>
              <a:t>R</a:t>
            </a:r>
            <a:r>
              <a:rPr spc="-375" dirty="0">
                <a:latin typeface="Verdana"/>
                <a:cs typeface="Verdana"/>
              </a:rPr>
              <a:t>E</a:t>
            </a:r>
            <a:r>
              <a:rPr spc="-585" dirty="0">
                <a:latin typeface="Verdana"/>
                <a:cs typeface="Verdana"/>
              </a:rPr>
              <a:t> </a:t>
            </a:r>
            <a:r>
              <a:rPr spc="-675" dirty="0">
                <a:latin typeface="Verdana"/>
                <a:cs typeface="Verdana"/>
              </a:rPr>
              <a:t>R</a:t>
            </a:r>
            <a:r>
              <a:rPr spc="-380" dirty="0">
                <a:latin typeface="Verdana"/>
                <a:cs typeface="Verdana"/>
              </a:rPr>
              <a:t>E</a:t>
            </a:r>
            <a:r>
              <a:rPr spc="-90" dirty="0">
                <a:latin typeface="Verdana"/>
                <a:cs typeface="Verdana"/>
              </a:rPr>
              <a:t>V</a:t>
            </a:r>
            <a:r>
              <a:rPr spc="-1415" dirty="0">
                <a:latin typeface="Verdana"/>
                <a:cs typeface="Verdana"/>
              </a:rPr>
              <a:t>I</a:t>
            </a:r>
            <a:r>
              <a:rPr spc="-380" dirty="0">
                <a:latin typeface="Verdana"/>
                <a:cs typeface="Verdana"/>
              </a:rPr>
              <a:t>E</a:t>
            </a:r>
            <a:r>
              <a:rPr spc="-495" dirty="0">
                <a:latin typeface="Verdana"/>
                <a:cs typeface="Verdana"/>
              </a:rPr>
              <a:t>W</a:t>
            </a:r>
          </a:p>
        </p:txBody>
      </p:sp>
      <p:sp>
        <p:nvSpPr>
          <p:cNvPr id="10" name="object 10"/>
          <p:cNvSpPr txBox="1"/>
          <p:nvPr/>
        </p:nvSpPr>
        <p:spPr>
          <a:xfrm>
            <a:off x="1774673" y="3562113"/>
            <a:ext cx="6970395" cy="4940300"/>
          </a:xfrm>
          <a:prstGeom prst="rect">
            <a:avLst/>
          </a:prstGeom>
        </p:spPr>
        <p:txBody>
          <a:bodyPr vert="horz" wrap="square" lIns="0" tIns="12700" rIns="0" bIns="0" rtlCol="0">
            <a:spAutoFit/>
          </a:bodyPr>
          <a:lstStyle/>
          <a:p>
            <a:pPr marL="12700" marR="5080" indent="721995" algn="just">
              <a:lnSpc>
                <a:spcPct val="116799"/>
              </a:lnSpc>
              <a:spcBef>
                <a:spcPts val="100"/>
              </a:spcBef>
            </a:pPr>
            <a:r>
              <a:rPr sz="2300" spc="-10" dirty="0">
                <a:solidFill>
                  <a:srgbClr val="3C1C66"/>
                </a:solidFill>
                <a:latin typeface="Lucida Sans Unicode"/>
                <a:cs typeface="Lucida Sans Unicode"/>
              </a:rPr>
              <a:t>The</a:t>
            </a:r>
            <a:r>
              <a:rPr sz="2300" spc="-5" dirty="0">
                <a:solidFill>
                  <a:srgbClr val="3C1C66"/>
                </a:solidFill>
                <a:latin typeface="Lucida Sans Unicode"/>
                <a:cs typeface="Lucida Sans Unicode"/>
              </a:rPr>
              <a:t> </a:t>
            </a:r>
            <a:r>
              <a:rPr sz="2300" spc="20" dirty="0">
                <a:solidFill>
                  <a:srgbClr val="3C1C66"/>
                </a:solidFill>
                <a:latin typeface="Lucida Sans Unicode"/>
                <a:cs typeface="Lucida Sans Unicode"/>
              </a:rPr>
              <a:t>identification </a:t>
            </a:r>
            <a:r>
              <a:rPr sz="2300" spc="-15" dirty="0">
                <a:solidFill>
                  <a:srgbClr val="3C1C66"/>
                </a:solidFill>
                <a:latin typeface="Lucida Sans Unicode"/>
                <a:cs typeface="Lucida Sans Unicode"/>
              </a:rPr>
              <a:t>of</a:t>
            </a:r>
            <a:r>
              <a:rPr sz="2300" spc="-10" dirty="0">
                <a:solidFill>
                  <a:srgbClr val="3C1C66"/>
                </a:solidFill>
                <a:latin typeface="Lucida Sans Unicode"/>
                <a:cs typeface="Lucida Sans Unicode"/>
              </a:rPr>
              <a:t> </a:t>
            </a:r>
            <a:r>
              <a:rPr sz="2300" spc="90" dirty="0">
                <a:solidFill>
                  <a:srgbClr val="3C1C66"/>
                </a:solidFill>
                <a:latin typeface="Lucida Sans Unicode"/>
                <a:cs typeface="Lucida Sans Unicode"/>
              </a:rPr>
              <a:t>road </a:t>
            </a:r>
            <a:r>
              <a:rPr sz="2300" spc="20" dirty="0">
                <a:solidFill>
                  <a:srgbClr val="3C1C66"/>
                </a:solidFill>
                <a:latin typeface="Lucida Sans Unicode"/>
                <a:cs typeface="Lucida Sans Unicode"/>
              </a:rPr>
              <a:t>signs </a:t>
            </a:r>
            <a:r>
              <a:rPr sz="2300" spc="180" dirty="0">
                <a:solidFill>
                  <a:srgbClr val="3C1C66"/>
                </a:solidFill>
                <a:latin typeface="Lucida Sans Unicode"/>
                <a:cs typeface="Lucida Sans Unicode"/>
              </a:rPr>
              <a:t>can </a:t>
            </a:r>
            <a:r>
              <a:rPr sz="2300" spc="125" dirty="0">
                <a:solidFill>
                  <a:srgbClr val="3C1C66"/>
                </a:solidFill>
                <a:latin typeface="Lucida Sans Unicode"/>
                <a:cs typeface="Lucida Sans Unicode"/>
              </a:rPr>
              <a:t>be </a:t>
            </a:r>
            <a:r>
              <a:rPr sz="2300" spc="130" dirty="0">
                <a:solidFill>
                  <a:srgbClr val="3C1C66"/>
                </a:solidFill>
                <a:latin typeface="Lucida Sans Unicode"/>
                <a:cs typeface="Lucida Sans Unicode"/>
              </a:rPr>
              <a:t> </a:t>
            </a:r>
            <a:r>
              <a:rPr sz="2300" spc="65" dirty="0">
                <a:solidFill>
                  <a:srgbClr val="3C1C66"/>
                </a:solidFill>
                <a:latin typeface="Lucida Sans Unicode"/>
                <a:cs typeface="Lucida Sans Unicode"/>
              </a:rPr>
              <a:t>carried</a:t>
            </a:r>
            <a:r>
              <a:rPr sz="2300" spc="20" dirty="0">
                <a:solidFill>
                  <a:srgbClr val="3C1C66"/>
                </a:solidFill>
                <a:latin typeface="Lucida Sans Unicode"/>
                <a:cs typeface="Lucida Sans Unicode"/>
              </a:rPr>
              <a:t> </a:t>
            </a:r>
            <a:r>
              <a:rPr sz="2300" spc="25" dirty="0">
                <a:solidFill>
                  <a:srgbClr val="3C1C66"/>
                </a:solidFill>
                <a:latin typeface="Lucida Sans Unicode"/>
                <a:cs typeface="Lucida Sans Unicode"/>
              </a:rPr>
              <a:t>out </a:t>
            </a:r>
            <a:r>
              <a:rPr sz="2300" spc="100" dirty="0">
                <a:solidFill>
                  <a:srgbClr val="3C1C66"/>
                </a:solidFill>
                <a:latin typeface="Lucida Sans Unicode"/>
                <a:cs typeface="Lucida Sans Unicode"/>
              </a:rPr>
              <a:t>by</a:t>
            </a:r>
            <a:r>
              <a:rPr sz="2300" spc="25" dirty="0">
                <a:solidFill>
                  <a:srgbClr val="3C1C66"/>
                </a:solidFill>
                <a:latin typeface="Lucida Sans Unicode"/>
                <a:cs typeface="Lucida Sans Unicode"/>
              </a:rPr>
              <a:t> </a:t>
            </a:r>
            <a:r>
              <a:rPr sz="2300" spc="50" dirty="0">
                <a:solidFill>
                  <a:srgbClr val="3C1C66"/>
                </a:solidFill>
                <a:latin typeface="Lucida Sans Unicode"/>
                <a:cs typeface="Lucida Sans Unicode"/>
              </a:rPr>
              <a:t>two</a:t>
            </a:r>
            <a:r>
              <a:rPr sz="2300" spc="25" dirty="0">
                <a:solidFill>
                  <a:srgbClr val="3C1C66"/>
                </a:solidFill>
                <a:latin typeface="Lucida Sans Unicode"/>
                <a:cs typeface="Lucida Sans Unicode"/>
              </a:rPr>
              <a:t> </a:t>
            </a:r>
            <a:r>
              <a:rPr sz="2300" spc="110" dirty="0">
                <a:solidFill>
                  <a:srgbClr val="3C1C66"/>
                </a:solidFill>
                <a:latin typeface="Lucida Sans Unicode"/>
                <a:cs typeface="Lucida Sans Unicode"/>
              </a:rPr>
              <a:t>main</a:t>
            </a:r>
            <a:r>
              <a:rPr sz="2300" spc="25" dirty="0">
                <a:solidFill>
                  <a:srgbClr val="3C1C66"/>
                </a:solidFill>
                <a:latin typeface="Lucida Sans Unicode"/>
                <a:cs typeface="Lucida Sans Unicode"/>
              </a:rPr>
              <a:t> </a:t>
            </a:r>
            <a:r>
              <a:rPr sz="2300" spc="45" dirty="0">
                <a:solidFill>
                  <a:srgbClr val="3C1C66"/>
                </a:solidFill>
                <a:latin typeface="Lucida Sans Unicode"/>
                <a:cs typeface="Lucida Sans Unicode"/>
              </a:rPr>
              <a:t>stages:</a:t>
            </a:r>
            <a:r>
              <a:rPr sz="2300" spc="25" dirty="0">
                <a:solidFill>
                  <a:srgbClr val="3C1C66"/>
                </a:solidFill>
                <a:latin typeface="Lucida Sans Unicode"/>
                <a:cs typeface="Lucida Sans Unicode"/>
              </a:rPr>
              <a:t> detection, </a:t>
            </a:r>
            <a:r>
              <a:rPr sz="2300" spc="145" dirty="0">
                <a:solidFill>
                  <a:srgbClr val="3C1C66"/>
                </a:solidFill>
                <a:latin typeface="Lucida Sans Unicode"/>
                <a:cs typeface="Lucida Sans Unicode"/>
              </a:rPr>
              <a:t>and </a:t>
            </a:r>
            <a:r>
              <a:rPr sz="2300" spc="-715" dirty="0">
                <a:solidFill>
                  <a:srgbClr val="3C1C66"/>
                </a:solidFill>
                <a:latin typeface="Lucida Sans Unicode"/>
                <a:cs typeface="Lucida Sans Unicode"/>
              </a:rPr>
              <a:t> </a:t>
            </a:r>
            <a:r>
              <a:rPr sz="2300" spc="5" dirty="0">
                <a:solidFill>
                  <a:srgbClr val="3C1C66"/>
                </a:solidFill>
                <a:latin typeface="Lucida Sans Unicode"/>
                <a:cs typeface="Lucida Sans Unicode"/>
              </a:rPr>
              <a:t>recognition. </a:t>
            </a:r>
            <a:r>
              <a:rPr sz="2300" spc="-30" dirty="0">
                <a:solidFill>
                  <a:srgbClr val="3C1C66"/>
                </a:solidFill>
                <a:latin typeface="Lucida Sans Unicode"/>
                <a:cs typeface="Lucida Sans Unicode"/>
              </a:rPr>
              <a:t>In </a:t>
            </a:r>
            <a:r>
              <a:rPr sz="2300" spc="5" dirty="0">
                <a:solidFill>
                  <a:srgbClr val="3C1C66"/>
                </a:solidFill>
                <a:latin typeface="Lucida Sans Unicode"/>
                <a:cs typeface="Lucida Sans Unicode"/>
              </a:rPr>
              <a:t>‘detection’ </a:t>
            </a:r>
            <a:r>
              <a:rPr sz="2300" spc="85" dirty="0">
                <a:solidFill>
                  <a:srgbClr val="3C1C66"/>
                </a:solidFill>
                <a:latin typeface="Lucida Sans Unicode"/>
                <a:cs typeface="Lucida Sans Unicode"/>
              </a:rPr>
              <a:t>research </a:t>
            </a:r>
            <a:r>
              <a:rPr sz="2300" spc="45" dirty="0">
                <a:solidFill>
                  <a:srgbClr val="3C1C66"/>
                </a:solidFill>
                <a:latin typeface="Lucida Sans Unicode"/>
                <a:cs typeface="Lucida Sans Unicode"/>
              </a:rPr>
              <a:t>groups </a:t>
            </a:r>
            <a:r>
              <a:rPr sz="2300" spc="114" dirty="0">
                <a:solidFill>
                  <a:srgbClr val="3C1C66"/>
                </a:solidFill>
                <a:latin typeface="Lucida Sans Unicode"/>
                <a:cs typeface="Lucida Sans Unicode"/>
              </a:rPr>
              <a:t>are </a:t>
            </a:r>
            <a:r>
              <a:rPr sz="2300" spc="120" dirty="0">
                <a:solidFill>
                  <a:srgbClr val="3C1C66"/>
                </a:solidFill>
                <a:latin typeface="Lucida Sans Unicode"/>
                <a:cs typeface="Lucida Sans Unicode"/>
              </a:rPr>
              <a:t> </a:t>
            </a:r>
            <a:r>
              <a:rPr sz="2300" spc="80" dirty="0">
                <a:solidFill>
                  <a:srgbClr val="3C1C66"/>
                </a:solidFill>
                <a:latin typeface="Lucida Sans Unicode"/>
                <a:cs typeface="Lucida Sans Unicode"/>
              </a:rPr>
              <a:t>categorised </a:t>
            </a:r>
            <a:r>
              <a:rPr sz="2300" spc="-10" dirty="0">
                <a:solidFill>
                  <a:srgbClr val="3C1C66"/>
                </a:solidFill>
                <a:latin typeface="Lucida Sans Unicode"/>
                <a:cs typeface="Lucida Sans Unicode"/>
              </a:rPr>
              <a:t>into </a:t>
            </a:r>
            <a:r>
              <a:rPr sz="2300" spc="40" dirty="0">
                <a:solidFill>
                  <a:srgbClr val="3C1C66"/>
                </a:solidFill>
                <a:latin typeface="Lucida Sans Unicode"/>
                <a:cs typeface="Lucida Sans Unicode"/>
              </a:rPr>
              <a:t>three </a:t>
            </a:r>
            <a:r>
              <a:rPr sz="2300" dirty="0">
                <a:solidFill>
                  <a:srgbClr val="3C1C66"/>
                </a:solidFill>
                <a:latin typeface="Lucida Sans Unicode"/>
                <a:cs typeface="Lucida Sans Unicode"/>
              </a:rPr>
              <a:t>groups. </a:t>
            </a:r>
            <a:r>
              <a:rPr sz="2300" spc="-10" dirty="0">
                <a:solidFill>
                  <a:srgbClr val="3C1C66"/>
                </a:solidFill>
                <a:latin typeface="Lucida Sans Unicode"/>
                <a:cs typeface="Lucida Sans Unicode"/>
              </a:rPr>
              <a:t>The </a:t>
            </a:r>
            <a:r>
              <a:rPr sz="2300" spc="-60" dirty="0">
                <a:solidFill>
                  <a:srgbClr val="3C1C66"/>
                </a:solidFill>
                <a:latin typeface="Lucida Sans Unicode"/>
                <a:cs typeface="Lucida Sans Unicode"/>
              </a:rPr>
              <a:t>first</a:t>
            </a:r>
            <a:r>
              <a:rPr sz="2300" spc="605" dirty="0">
                <a:solidFill>
                  <a:srgbClr val="3C1C66"/>
                </a:solidFill>
                <a:latin typeface="Lucida Sans Unicode"/>
                <a:cs typeface="Lucida Sans Unicode"/>
              </a:rPr>
              <a:t> </a:t>
            </a:r>
            <a:r>
              <a:rPr sz="2300" spc="45" dirty="0">
                <a:solidFill>
                  <a:srgbClr val="3C1C66"/>
                </a:solidFill>
                <a:latin typeface="Lucida Sans Unicode"/>
                <a:cs typeface="Lucida Sans Unicode"/>
              </a:rPr>
              <a:t>group </a:t>
            </a:r>
            <a:r>
              <a:rPr sz="2300" spc="50" dirty="0">
                <a:solidFill>
                  <a:srgbClr val="3C1C66"/>
                </a:solidFill>
                <a:latin typeface="Lucida Sans Unicode"/>
                <a:cs typeface="Lucida Sans Unicode"/>
              </a:rPr>
              <a:t> </a:t>
            </a:r>
            <a:r>
              <a:rPr sz="2300" spc="-15" dirty="0">
                <a:solidFill>
                  <a:srgbClr val="3C1C66"/>
                </a:solidFill>
                <a:latin typeface="Lucida Sans Unicode"/>
                <a:cs typeface="Lucida Sans Unicode"/>
              </a:rPr>
              <a:t>of </a:t>
            </a:r>
            <a:r>
              <a:rPr sz="2300" spc="70" dirty="0">
                <a:solidFill>
                  <a:srgbClr val="3C1C66"/>
                </a:solidFill>
                <a:latin typeface="Lucida Sans Unicode"/>
                <a:cs typeface="Lucida Sans Unicode"/>
              </a:rPr>
              <a:t>researchers </a:t>
            </a:r>
            <a:r>
              <a:rPr sz="2300" spc="55" dirty="0">
                <a:solidFill>
                  <a:srgbClr val="3C1C66"/>
                </a:solidFill>
                <a:latin typeface="Lucida Sans Unicode"/>
                <a:cs typeface="Lucida Sans Unicode"/>
              </a:rPr>
              <a:t>believes </a:t>
            </a:r>
            <a:r>
              <a:rPr sz="2300" spc="65" dirty="0">
                <a:solidFill>
                  <a:srgbClr val="3C1C66"/>
                </a:solidFill>
                <a:latin typeface="Lucida Sans Unicode"/>
                <a:cs typeface="Lucida Sans Unicode"/>
              </a:rPr>
              <a:t>that </a:t>
            </a:r>
            <a:r>
              <a:rPr sz="2300" spc="15" dirty="0">
                <a:solidFill>
                  <a:srgbClr val="3C1C66"/>
                </a:solidFill>
                <a:latin typeface="Lucida Sans Unicode"/>
                <a:cs typeface="Lucida Sans Unicode"/>
              </a:rPr>
              <a:t>traffic </a:t>
            </a:r>
            <a:r>
              <a:rPr sz="2300" spc="20" dirty="0">
                <a:solidFill>
                  <a:srgbClr val="3C1C66"/>
                </a:solidFill>
                <a:latin typeface="Lucida Sans Unicode"/>
                <a:cs typeface="Lucida Sans Unicode"/>
              </a:rPr>
              <a:t>sign </a:t>
            </a:r>
            <a:r>
              <a:rPr sz="2300" spc="30" dirty="0">
                <a:solidFill>
                  <a:srgbClr val="3C1C66"/>
                </a:solidFill>
                <a:latin typeface="Lucida Sans Unicode"/>
                <a:cs typeface="Lucida Sans Unicode"/>
              </a:rPr>
              <a:t>colours </a:t>
            </a:r>
            <a:r>
              <a:rPr sz="2300" spc="-715" dirty="0">
                <a:solidFill>
                  <a:srgbClr val="3C1C66"/>
                </a:solidFill>
                <a:latin typeface="Lucida Sans Unicode"/>
                <a:cs typeface="Lucida Sans Unicode"/>
              </a:rPr>
              <a:t> </a:t>
            </a:r>
            <a:r>
              <a:rPr sz="2300" spc="114" dirty="0">
                <a:solidFill>
                  <a:srgbClr val="3C1C66"/>
                </a:solidFill>
                <a:latin typeface="Lucida Sans Unicode"/>
                <a:cs typeface="Lucida Sans Unicode"/>
              </a:rPr>
              <a:t>are</a:t>
            </a:r>
            <a:r>
              <a:rPr sz="2300" spc="120" dirty="0">
                <a:solidFill>
                  <a:srgbClr val="3C1C66"/>
                </a:solidFill>
                <a:latin typeface="Lucida Sans Unicode"/>
                <a:cs typeface="Lucida Sans Unicode"/>
              </a:rPr>
              <a:t> </a:t>
            </a:r>
            <a:r>
              <a:rPr sz="2300" spc="50" dirty="0">
                <a:solidFill>
                  <a:srgbClr val="3C1C66"/>
                </a:solidFill>
                <a:latin typeface="Lucida Sans Unicode"/>
                <a:cs typeface="Lucida Sans Unicode"/>
              </a:rPr>
              <a:t>important</a:t>
            </a:r>
            <a:r>
              <a:rPr sz="2300" spc="55" dirty="0">
                <a:solidFill>
                  <a:srgbClr val="3C1C66"/>
                </a:solidFill>
                <a:latin typeface="Lucida Sans Unicode"/>
                <a:cs typeface="Lucida Sans Unicode"/>
              </a:rPr>
              <a:t> </a:t>
            </a:r>
            <a:r>
              <a:rPr sz="2300" spc="25" dirty="0">
                <a:solidFill>
                  <a:srgbClr val="3C1C66"/>
                </a:solidFill>
                <a:latin typeface="Lucida Sans Unicode"/>
                <a:cs typeface="Lucida Sans Unicode"/>
              </a:rPr>
              <a:t>information</a:t>
            </a:r>
            <a:r>
              <a:rPr sz="2300" spc="30" dirty="0">
                <a:solidFill>
                  <a:srgbClr val="3C1C66"/>
                </a:solidFill>
                <a:latin typeface="Lucida Sans Unicode"/>
                <a:cs typeface="Lucida Sans Unicode"/>
              </a:rPr>
              <a:t> </a:t>
            </a:r>
            <a:r>
              <a:rPr sz="2300" spc="100" dirty="0">
                <a:solidFill>
                  <a:srgbClr val="3C1C66"/>
                </a:solidFill>
                <a:latin typeface="Lucida Sans Unicode"/>
                <a:cs typeface="Lucida Sans Unicode"/>
              </a:rPr>
              <a:t>by</a:t>
            </a:r>
            <a:r>
              <a:rPr sz="2300" spc="105" dirty="0">
                <a:solidFill>
                  <a:srgbClr val="3C1C66"/>
                </a:solidFill>
                <a:latin typeface="Lucida Sans Unicode"/>
                <a:cs typeface="Lucida Sans Unicode"/>
              </a:rPr>
              <a:t> </a:t>
            </a:r>
            <a:r>
              <a:rPr sz="2300" spc="60" dirty="0">
                <a:solidFill>
                  <a:srgbClr val="3C1C66"/>
                </a:solidFill>
                <a:latin typeface="Lucida Sans Unicode"/>
                <a:cs typeface="Lucida Sans Unicode"/>
              </a:rPr>
              <a:t>which</a:t>
            </a:r>
            <a:r>
              <a:rPr sz="2300" spc="65" dirty="0">
                <a:solidFill>
                  <a:srgbClr val="3C1C66"/>
                </a:solidFill>
                <a:latin typeface="Lucida Sans Unicode"/>
                <a:cs typeface="Lucida Sans Unicode"/>
              </a:rPr>
              <a:t> </a:t>
            </a:r>
            <a:r>
              <a:rPr sz="2300" spc="15" dirty="0">
                <a:solidFill>
                  <a:srgbClr val="3C1C66"/>
                </a:solidFill>
                <a:latin typeface="Lucida Sans Unicode"/>
                <a:cs typeface="Lucida Sans Unicode"/>
              </a:rPr>
              <a:t>traffic </a:t>
            </a:r>
            <a:r>
              <a:rPr sz="2300" spc="20" dirty="0">
                <a:solidFill>
                  <a:srgbClr val="3C1C66"/>
                </a:solidFill>
                <a:latin typeface="Lucida Sans Unicode"/>
                <a:cs typeface="Lucida Sans Unicode"/>
              </a:rPr>
              <a:t> signs</a:t>
            </a:r>
            <a:r>
              <a:rPr sz="2300" spc="25" dirty="0">
                <a:solidFill>
                  <a:srgbClr val="3C1C66"/>
                </a:solidFill>
                <a:latin typeface="Lucida Sans Unicode"/>
                <a:cs typeface="Lucida Sans Unicode"/>
              </a:rPr>
              <a:t> </a:t>
            </a:r>
            <a:r>
              <a:rPr sz="2300" spc="180" dirty="0">
                <a:solidFill>
                  <a:srgbClr val="3C1C66"/>
                </a:solidFill>
                <a:latin typeface="Lucida Sans Unicode"/>
                <a:cs typeface="Lucida Sans Unicode"/>
              </a:rPr>
              <a:t>can</a:t>
            </a:r>
            <a:r>
              <a:rPr sz="2300" spc="185" dirty="0">
                <a:solidFill>
                  <a:srgbClr val="3C1C66"/>
                </a:solidFill>
                <a:latin typeface="Lucida Sans Unicode"/>
                <a:cs typeface="Lucida Sans Unicode"/>
              </a:rPr>
              <a:t> </a:t>
            </a:r>
            <a:r>
              <a:rPr sz="2300" spc="125" dirty="0">
                <a:solidFill>
                  <a:srgbClr val="3C1C66"/>
                </a:solidFill>
                <a:latin typeface="Lucida Sans Unicode"/>
                <a:cs typeface="Lucida Sans Unicode"/>
              </a:rPr>
              <a:t>be</a:t>
            </a:r>
            <a:r>
              <a:rPr sz="2300" spc="130" dirty="0">
                <a:solidFill>
                  <a:srgbClr val="3C1C66"/>
                </a:solidFill>
                <a:latin typeface="Lucida Sans Unicode"/>
                <a:cs typeface="Lucida Sans Unicode"/>
              </a:rPr>
              <a:t> </a:t>
            </a:r>
            <a:r>
              <a:rPr sz="2300" spc="100" dirty="0">
                <a:solidFill>
                  <a:srgbClr val="3C1C66"/>
                </a:solidFill>
                <a:latin typeface="Lucida Sans Unicode"/>
                <a:cs typeface="Lucida Sans Unicode"/>
              </a:rPr>
              <a:t>detected</a:t>
            </a:r>
            <a:r>
              <a:rPr sz="2300" spc="105" dirty="0">
                <a:solidFill>
                  <a:srgbClr val="3C1C66"/>
                </a:solidFill>
                <a:latin typeface="Lucida Sans Unicode"/>
                <a:cs typeface="Lucida Sans Unicode"/>
              </a:rPr>
              <a:t> </a:t>
            </a:r>
            <a:r>
              <a:rPr sz="2300" spc="145" dirty="0">
                <a:solidFill>
                  <a:srgbClr val="3C1C66"/>
                </a:solidFill>
                <a:latin typeface="Lucida Sans Unicode"/>
                <a:cs typeface="Lucida Sans Unicode"/>
              </a:rPr>
              <a:t>and</a:t>
            </a:r>
            <a:r>
              <a:rPr sz="2300" spc="150" dirty="0">
                <a:solidFill>
                  <a:srgbClr val="3C1C66"/>
                </a:solidFill>
                <a:latin typeface="Lucida Sans Unicode"/>
                <a:cs typeface="Lucida Sans Unicode"/>
              </a:rPr>
              <a:t> </a:t>
            </a:r>
            <a:r>
              <a:rPr sz="2300" spc="10" dirty="0">
                <a:solidFill>
                  <a:srgbClr val="3C1C66"/>
                </a:solidFill>
                <a:latin typeface="Lucida Sans Unicode"/>
                <a:cs typeface="Lucida Sans Unicode"/>
              </a:rPr>
              <a:t>classified.</a:t>
            </a:r>
            <a:r>
              <a:rPr sz="2300" spc="15" dirty="0">
                <a:solidFill>
                  <a:srgbClr val="3C1C66"/>
                </a:solidFill>
                <a:latin typeface="Lucida Sans Unicode"/>
                <a:cs typeface="Lucida Sans Unicode"/>
              </a:rPr>
              <a:t> </a:t>
            </a:r>
            <a:r>
              <a:rPr sz="2300" spc="-10" dirty="0">
                <a:solidFill>
                  <a:srgbClr val="3C1C66"/>
                </a:solidFill>
                <a:latin typeface="Lucida Sans Unicode"/>
                <a:cs typeface="Lucida Sans Unicode"/>
              </a:rPr>
              <a:t>The </a:t>
            </a:r>
            <a:r>
              <a:rPr sz="2300" spc="-5" dirty="0">
                <a:solidFill>
                  <a:srgbClr val="3C1C66"/>
                </a:solidFill>
                <a:latin typeface="Lucida Sans Unicode"/>
                <a:cs typeface="Lucida Sans Unicode"/>
              </a:rPr>
              <a:t> </a:t>
            </a:r>
            <a:r>
              <a:rPr sz="2300" spc="95" dirty="0">
                <a:solidFill>
                  <a:srgbClr val="3C1C66"/>
                </a:solidFill>
                <a:latin typeface="Lucida Sans Unicode"/>
                <a:cs typeface="Lucida Sans Unicode"/>
              </a:rPr>
              <a:t>second </a:t>
            </a:r>
            <a:r>
              <a:rPr sz="2300" spc="45" dirty="0">
                <a:solidFill>
                  <a:srgbClr val="3C1C66"/>
                </a:solidFill>
                <a:latin typeface="Lucida Sans Unicode"/>
                <a:cs typeface="Lucida Sans Unicode"/>
              </a:rPr>
              <a:t>group </a:t>
            </a:r>
            <a:r>
              <a:rPr sz="2300" spc="55" dirty="0">
                <a:solidFill>
                  <a:srgbClr val="3C1C66"/>
                </a:solidFill>
                <a:latin typeface="Lucida Sans Unicode"/>
                <a:cs typeface="Lucida Sans Unicode"/>
              </a:rPr>
              <a:t>believes </a:t>
            </a:r>
            <a:r>
              <a:rPr sz="2300" spc="65" dirty="0">
                <a:solidFill>
                  <a:srgbClr val="3C1C66"/>
                </a:solidFill>
                <a:latin typeface="Lucida Sans Unicode"/>
                <a:cs typeface="Lucida Sans Unicode"/>
              </a:rPr>
              <a:t>that </a:t>
            </a:r>
            <a:r>
              <a:rPr sz="2300" spc="60" dirty="0">
                <a:solidFill>
                  <a:srgbClr val="3C1C66"/>
                </a:solidFill>
                <a:latin typeface="Lucida Sans Unicode"/>
                <a:cs typeface="Lucida Sans Unicode"/>
              </a:rPr>
              <a:t>detection </a:t>
            </a:r>
            <a:r>
              <a:rPr sz="2300" spc="-15" dirty="0">
                <a:solidFill>
                  <a:srgbClr val="3C1C66"/>
                </a:solidFill>
                <a:latin typeface="Lucida Sans Unicode"/>
                <a:cs typeface="Lucida Sans Unicode"/>
              </a:rPr>
              <a:t>of </a:t>
            </a:r>
            <a:r>
              <a:rPr sz="2300" spc="15" dirty="0">
                <a:solidFill>
                  <a:srgbClr val="3C1C66"/>
                </a:solidFill>
                <a:latin typeface="Lucida Sans Unicode"/>
                <a:cs typeface="Lucida Sans Unicode"/>
              </a:rPr>
              <a:t>traffic </a:t>
            </a:r>
            <a:r>
              <a:rPr sz="2300" spc="-715" dirty="0">
                <a:solidFill>
                  <a:srgbClr val="3C1C66"/>
                </a:solidFill>
                <a:latin typeface="Lucida Sans Unicode"/>
                <a:cs typeface="Lucida Sans Unicode"/>
              </a:rPr>
              <a:t> </a:t>
            </a:r>
            <a:r>
              <a:rPr sz="2300" spc="20" dirty="0">
                <a:solidFill>
                  <a:srgbClr val="3C1C66"/>
                </a:solidFill>
                <a:latin typeface="Lucida Sans Unicode"/>
                <a:cs typeface="Lucida Sans Unicode"/>
              </a:rPr>
              <a:t>signs </a:t>
            </a:r>
            <a:r>
              <a:rPr sz="2300" spc="180" dirty="0">
                <a:solidFill>
                  <a:srgbClr val="3C1C66"/>
                </a:solidFill>
                <a:latin typeface="Lucida Sans Unicode"/>
                <a:cs typeface="Lucida Sans Unicode"/>
              </a:rPr>
              <a:t>can </a:t>
            </a:r>
            <a:r>
              <a:rPr sz="2300" spc="125" dirty="0">
                <a:solidFill>
                  <a:srgbClr val="3C1C66"/>
                </a:solidFill>
                <a:latin typeface="Lucida Sans Unicode"/>
                <a:cs typeface="Lucida Sans Unicode"/>
              </a:rPr>
              <a:t>be </a:t>
            </a:r>
            <a:r>
              <a:rPr sz="2300" spc="114" dirty="0">
                <a:solidFill>
                  <a:srgbClr val="3C1C66"/>
                </a:solidFill>
                <a:latin typeface="Lucida Sans Unicode"/>
                <a:cs typeface="Lucida Sans Unicode"/>
              </a:rPr>
              <a:t>achieved </a:t>
            </a:r>
            <a:r>
              <a:rPr sz="2300" spc="100" dirty="0">
                <a:solidFill>
                  <a:srgbClr val="3C1C66"/>
                </a:solidFill>
                <a:latin typeface="Lucida Sans Unicode"/>
                <a:cs typeface="Lucida Sans Unicode"/>
              </a:rPr>
              <a:t>by </a:t>
            </a:r>
            <a:r>
              <a:rPr sz="2300" spc="15" dirty="0">
                <a:solidFill>
                  <a:srgbClr val="3C1C66"/>
                </a:solidFill>
                <a:latin typeface="Lucida Sans Unicode"/>
                <a:cs typeface="Lucida Sans Unicode"/>
              </a:rPr>
              <a:t>traffic </a:t>
            </a:r>
            <a:r>
              <a:rPr sz="2300" spc="20" dirty="0">
                <a:solidFill>
                  <a:srgbClr val="3C1C66"/>
                </a:solidFill>
                <a:latin typeface="Lucida Sans Unicode"/>
                <a:cs typeface="Lucida Sans Unicode"/>
              </a:rPr>
              <a:t>sign </a:t>
            </a:r>
            <a:r>
              <a:rPr sz="2300" spc="120" dirty="0">
                <a:solidFill>
                  <a:srgbClr val="3C1C66"/>
                </a:solidFill>
                <a:latin typeface="Lucida Sans Unicode"/>
                <a:cs typeface="Lucida Sans Unicode"/>
              </a:rPr>
              <a:t>shape </a:t>
            </a:r>
            <a:r>
              <a:rPr sz="2300" spc="125" dirty="0">
                <a:solidFill>
                  <a:srgbClr val="3C1C66"/>
                </a:solidFill>
                <a:latin typeface="Lucida Sans Unicode"/>
                <a:cs typeface="Lucida Sans Unicode"/>
              </a:rPr>
              <a:t> </a:t>
            </a:r>
            <a:r>
              <a:rPr sz="2300" spc="-40" dirty="0">
                <a:solidFill>
                  <a:srgbClr val="3C1C66"/>
                </a:solidFill>
                <a:latin typeface="Lucida Sans Unicode"/>
                <a:cs typeface="Lucida Sans Unicode"/>
              </a:rPr>
              <a:t>only,</a:t>
            </a:r>
            <a:r>
              <a:rPr sz="2300" spc="-110" dirty="0">
                <a:solidFill>
                  <a:srgbClr val="3C1C66"/>
                </a:solidFill>
                <a:latin typeface="Lucida Sans Unicode"/>
                <a:cs typeface="Lucida Sans Unicode"/>
              </a:rPr>
              <a:t> </a:t>
            </a:r>
            <a:r>
              <a:rPr sz="2300" spc="145" dirty="0">
                <a:solidFill>
                  <a:srgbClr val="3C1C66"/>
                </a:solidFill>
                <a:latin typeface="Lucida Sans Unicode"/>
                <a:cs typeface="Lucida Sans Unicode"/>
              </a:rPr>
              <a:t>and</a:t>
            </a:r>
            <a:r>
              <a:rPr sz="2300" spc="-105" dirty="0">
                <a:solidFill>
                  <a:srgbClr val="3C1C66"/>
                </a:solidFill>
                <a:latin typeface="Lucida Sans Unicode"/>
                <a:cs typeface="Lucida Sans Unicode"/>
              </a:rPr>
              <a:t> </a:t>
            </a:r>
            <a:r>
              <a:rPr sz="2300" spc="55" dirty="0">
                <a:solidFill>
                  <a:srgbClr val="3C1C66"/>
                </a:solidFill>
                <a:latin typeface="Lucida Sans Unicode"/>
                <a:cs typeface="Lucida Sans Unicode"/>
              </a:rPr>
              <a:t>the</a:t>
            </a:r>
            <a:r>
              <a:rPr sz="2300" spc="-105" dirty="0">
                <a:solidFill>
                  <a:srgbClr val="3C1C66"/>
                </a:solidFill>
                <a:latin typeface="Lucida Sans Unicode"/>
                <a:cs typeface="Lucida Sans Unicode"/>
              </a:rPr>
              <a:t> </a:t>
            </a:r>
            <a:r>
              <a:rPr sz="2300" spc="-15" dirty="0">
                <a:solidFill>
                  <a:srgbClr val="3C1C66"/>
                </a:solidFill>
                <a:latin typeface="Lucida Sans Unicode"/>
                <a:cs typeface="Lucida Sans Unicode"/>
              </a:rPr>
              <a:t>third</a:t>
            </a:r>
            <a:r>
              <a:rPr sz="2300" spc="-105" dirty="0">
                <a:solidFill>
                  <a:srgbClr val="3C1C66"/>
                </a:solidFill>
                <a:latin typeface="Lucida Sans Unicode"/>
                <a:cs typeface="Lucida Sans Unicode"/>
              </a:rPr>
              <a:t> </a:t>
            </a:r>
            <a:r>
              <a:rPr sz="2300" spc="55" dirty="0">
                <a:solidFill>
                  <a:srgbClr val="3C1C66"/>
                </a:solidFill>
                <a:latin typeface="Lucida Sans Unicode"/>
                <a:cs typeface="Lucida Sans Unicode"/>
              </a:rPr>
              <a:t>believes</a:t>
            </a:r>
            <a:r>
              <a:rPr sz="2300" spc="-105" dirty="0">
                <a:solidFill>
                  <a:srgbClr val="3C1C66"/>
                </a:solidFill>
                <a:latin typeface="Lucida Sans Unicode"/>
                <a:cs typeface="Lucida Sans Unicode"/>
              </a:rPr>
              <a:t> </a:t>
            </a:r>
            <a:r>
              <a:rPr sz="2300" spc="65" dirty="0">
                <a:solidFill>
                  <a:srgbClr val="3C1C66"/>
                </a:solidFill>
                <a:latin typeface="Lucida Sans Unicode"/>
                <a:cs typeface="Lucida Sans Unicode"/>
              </a:rPr>
              <a:t>that</a:t>
            </a:r>
            <a:r>
              <a:rPr sz="2300" spc="-105" dirty="0">
                <a:solidFill>
                  <a:srgbClr val="3C1C66"/>
                </a:solidFill>
                <a:latin typeface="Lucida Sans Unicode"/>
                <a:cs typeface="Lucida Sans Unicode"/>
              </a:rPr>
              <a:t> </a:t>
            </a:r>
            <a:r>
              <a:rPr sz="2300" spc="30" dirty="0">
                <a:solidFill>
                  <a:srgbClr val="3C1C66"/>
                </a:solidFill>
                <a:latin typeface="Lucida Sans Unicode"/>
                <a:cs typeface="Lucida Sans Unicode"/>
              </a:rPr>
              <a:t>colour</a:t>
            </a:r>
            <a:r>
              <a:rPr sz="2300" spc="-105" dirty="0">
                <a:solidFill>
                  <a:srgbClr val="3C1C66"/>
                </a:solidFill>
                <a:latin typeface="Lucida Sans Unicode"/>
                <a:cs typeface="Lucida Sans Unicode"/>
              </a:rPr>
              <a:t> </a:t>
            </a:r>
            <a:r>
              <a:rPr sz="2300" spc="45" dirty="0">
                <a:solidFill>
                  <a:srgbClr val="3C1C66"/>
                </a:solidFill>
                <a:latin typeface="Lucida Sans Unicode"/>
                <a:cs typeface="Lucida Sans Unicode"/>
              </a:rPr>
              <a:t>together </a:t>
            </a:r>
            <a:r>
              <a:rPr sz="2300" spc="-715" dirty="0">
                <a:solidFill>
                  <a:srgbClr val="3C1C66"/>
                </a:solidFill>
                <a:latin typeface="Lucida Sans Unicode"/>
                <a:cs typeface="Lucida Sans Unicode"/>
              </a:rPr>
              <a:t> </a:t>
            </a:r>
            <a:r>
              <a:rPr sz="2300" spc="5" dirty="0">
                <a:solidFill>
                  <a:srgbClr val="3C1C66"/>
                </a:solidFill>
                <a:latin typeface="Lucida Sans Unicode"/>
                <a:cs typeface="Lucida Sans Unicode"/>
              </a:rPr>
              <a:t>with </a:t>
            </a:r>
            <a:r>
              <a:rPr sz="2300" spc="120" dirty="0">
                <a:solidFill>
                  <a:srgbClr val="3C1C66"/>
                </a:solidFill>
                <a:latin typeface="Lucida Sans Unicode"/>
                <a:cs typeface="Lucida Sans Unicode"/>
              </a:rPr>
              <a:t>shape make </a:t>
            </a:r>
            <a:r>
              <a:rPr sz="2300" spc="55" dirty="0">
                <a:solidFill>
                  <a:srgbClr val="3C1C66"/>
                </a:solidFill>
                <a:latin typeface="Lucida Sans Unicode"/>
                <a:cs typeface="Lucida Sans Unicode"/>
              </a:rPr>
              <a:t>the </a:t>
            </a:r>
            <a:r>
              <a:rPr sz="2300" spc="95" dirty="0">
                <a:solidFill>
                  <a:srgbClr val="3C1C66"/>
                </a:solidFill>
                <a:latin typeface="Lucida Sans Unicode"/>
                <a:cs typeface="Lucida Sans Unicode"/>
              </a:rPr>
              <a:t>backbone </a:t>
            </a:r>
            <a:r>
              <a:rPr sz="2300" spc="-40" dirty="0">
                <a:solidFill>
                  <a:srgbClr val="3C1C66"/>
                </a:solidFill>
                <a:latin typeface="Lucida Sans Unicode"/>
                <a:cs typeface="Lucida Sans Unicode"/>
              </a:rPr>
              <a:t>for </a:t>
            </a:r>
            <a:r>
              <a:rPr sz="2300" spc="140" dirty="0">
                <a:solidFill>
                  <a:srgbClr val="3C1C66"/>
                </a:solidFill>
                <a:latin typeface="Lucida Sans Unicode"/>
                <a:cs typeface="Lucida Sans Unicode"/>
              </a:rPr>
              <a:t>any </a:t>
            </a:r>
            <a:r>
              <a:rPr sz="2300" spc="90" dirty="0">
                <a:solidFill>
                  <a:srgbClr val="3C1C66"/>
                </a:solidFill>
                <a:latin typeface="Lucida Sans Unicode"/>
                <a:cs typeface="Lucida Sans Unicode"/>
              </a:rPr>
              <a:t>road </a:t>
            </a:r>
            <a:r>
              <a:rPr sz="2300" spc="95" dirty="0">
                <a:solidFill>
                  <a:srgbClr val="3C1C66"/>
                </a:solidFill>
                <a:latin typeface="Lucida Sans Unicode"/>
                <a:cs typeface="Lucida Sans Unicode"/>
              </a:rPr>
              <a:t> </a:t>
            </a:r>
            <a:r>
              <a:rPr sz="2300" spc="20" dirty="0">
                <a:solidFill>
                  <a:srgbClr val="3C1C66"/>
                </a:solidFill>
                <a:latin typeface="Lucida Sans Unicode"/>
                <a:cs typeface="Lucida Sans Unicode"/>
              </a:rPr>
              <a:t>sign</a:t>
            </a:r>
            <a:r>
              <a:rPr sz="2300" spc="-120" dirty="0">
                <a:solidFill>
                  <a:srgbClr val="3C1C66"/>
                </a:solidFill>
                <a:latin typeface="Lucida Sans Unicode"/>
                <a:cs typeface="Lucida Sans Unicode"/>
              </a:rPr>
              <a:t> </a:t>
            </a:r>
            <a:r>
              <a:rPr sz="2300" spc="30" dirty="0">
                <a:solidFill>
                  <a:srgbClr val="3C1C66"/>
                </a:solidFill>
                <a:latin typeface="Lucida Sans Unicode"/>
                <a:cs typeface="Lucida Sans Unicode"/>
              </a:rPr>
              <a:t>detection.</a:t>
            </a:r>
            <a:endParaRPr sz="2300">
              <a:latin typeface="Lucida Sans Unicode"/>
              <a:cs typeface="Lucida Sans Unicod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9"/>
            <a:ext cx="17461865" cy="9516745"/>
            <a:chOff x="413125" y="399649"/>
            <a:chExt cx="17461865" cy="9516745"/>
          </a:xfrm>
        </p:grpSpPr>
        <p:pic>
          <p:nvPicPr>
            <p:cNvPr id="3" name="object 3"/>
            <p:cNvPicPr/>
            <p:nvPr/>
          </p:nvPicPr>
          <p:blipFill>
            <a:blip r:embed="rId2" cstate="print"/>
            <a:stretch>
              <a:fillRect/>
            </a:stretch>
          </p:blipFill>
          <p:spPr>
            <a:xfrm>
              <a:off x="10442594" y="2014290"/>
              <a:ext cx="635051" cy="635051"/>
            </a:xfrm>
            <a:prstGeom prst="rect">
              <a:avLst/>
            </a:prstGeom>
          </p:spPr>
        </p:pic>
        <p:pic>
          <p:nvPicPr>
            <p:cNvPr id="4" name="object 4"/>
            <p:cNvPicPr/>
            <p:nvPr/>
          </p:nvPicPr>
          <p:blipFill>
            <a:blip r:embed="rId3" cstate="print"/>
            <a:stretch>
              <a:fillRect/>
            </a:stretch>
          </p:blipFill>
          <p:spPr>
            <a:xfrm>
              <a:off x="15825155" y="8101671"/>
              <a:ext cx="635051" cy="635051"/>
            </a:xfrm>
            <a:prstGeom prst="rect">
              <a:avLst/>
            </a:prstGeom>
          </p:spPr>
        </p:pic>
        <p:pic>
          <p:nvPicPr>
            <p:cNvPr id="5" name="object 5"/>
            <p:cNvPicPr/>
            <p:nvPr/>
          </p:nvPicPr>
          <p:blipFill>
            <a:blip r:embed="rId4" cstate="print"/>
            <a:stretch>
              <a:fillRect/>
            </a:stretch>
          </p:blipFill>
          <p:spPr>
            <a:xfrm>
              <a:off x="10008558" y="4169492"/>
              <a:ext cx="7224161" cy="3438699"/>
            </a:xfrm>
            <a:prstGeom prst="rect">
              <a:avLst/>
            </a:prstGeom>
          </p:spPr>
        </p:pic>
        <p:sp>
          <p:nvSpPr>
            <p:cNvPr id="6" name="object 6"/>
            <p:cNvSpPr/>
            <p:nvPr/>
          </p:nvSpPr>
          <p:spPr>
            <a:xfrm>
              <a:off x="13766383" y="4842066"/>
              <a:ext cx="3126740" cy="1562735"/>
            </a:xfrm>
            <a:custGeom>
              <a:avLst/>
              <a:gdLst/>
              <a:ahLst/>
              <a:cxnLst/>
              <a:rect l="l" t="t" r="r" b="b"/>
              <a:pathLst>
                <a:path w="3126740" h="1562735">
                  <a:moveTo>
                    <a:pt x="742300" y="0"/>
                  </a:moveTo>
                  <a:lnTo>
                    <a:pt x="2384102" y="0"/>
                  </a:lnTo>
                  <a:lnTo>
                    <a:pt x="2439002" y="7560"/>
                  </a:lnTo>
                  <a:lnTo>
                    <a:pt x="2481923" y="27930"/>
                  </a:lnTo>
                  <a:lnTo>
                    <a:pt x="2514984" y="59283"/>
                  </a:lnTo>
                  <a:lnTo>
                    <a:pt x="2540305" y="99795"/>
                  </a:lnTo>
                  <a:lnTo>
                    <a:pt x="2560007" y="147639"/>
                  </a:lnTo>
                  <a:lnTo>
                    <a:pt x="2794546" y="751316"/>
                  </a:lnTo>
                  <a:lnTo>
                    <a:pt x="330556" y="751316"/>
                  </a:lnTo>
                  <a:lnTo>
                    <a:pt x="565095" y="147639"/>
                  </a:lnTo>
                  <a:lnTo>
                    <a:pt x="584926" y="99793"/>
                  </a:lnTo>
                  <a:lnTo>
                    <a:pt x="610555" y="59280"/>
                  </a:lnTo>
                  <a:lnTo>
                    <a:pt x="643983" y="27927"/>
                  </a:lnTo>
                  <a:lnTo>
                    <a:pt x="687213" y="7558"/>
                  </a:lnTo>
                  <a:lnTo>
                    <a:pt x="742246" y="0"/>
                  </a:lnTo>
                  <a:close/>
                </a:path>
                <a:path w="3126740" h="1562735">
                  <a:moveTo>
                    <a:pt x="263233" y="1044225"/>
                  </a:moveTo>
                  <a:lnTo>
                    <a:pt x="310521" y="1048422"/>
                  </a:lnTo>
                  <a:lnTo>
                    <a:pt x="355040" y="1060517"/>
                  </a:lnTo>
                  <a:lnTo>
                    <a:pt x="396044" y="1079766"/>
                  </a:lnTo>
                  <a:lnTo>
                    <a:pt x="432786" y="1105425"/>
                  </a:lnTo>
                  <a:lnTo>
                    <a:pt x="464521" y="1136748"/>
                  </a:lnTo>
                  <a:lnTo>
                    <a:pt x="490503" y="1172991"/>
                  </a:lnTo>
                  <a:lnTo>
                    <a:pt x="509985" y="1213410"/>
                  </a:lnTo>
                  <a:lnTo>
                    <a:pt x="522221" y="1257261"/>
                  </a:lnTo>
                  <a:lnTo>
                    <a:pt x="526466" y="1303798"/>
                  </a:lnTo>
                  <a:lnTo>
                    <a:pt x="522221" y="1350294"/>
                  </a:lnTo>
                  <a:lnTo>
                    <a:pt x="509984" y="1394035"/>
                  </a:lnTo>
                  <a:lnTo>
                    <a:pt x="490501" y="1434296"/>
                  </a:lnTo>
                  <a:lnTo>
                    <a:pt x="464519" y="1470351"/>
                  </a:lnTo>
                  <a:lnTo>
                    <a:pt x="432783" y="1501477"/>
                  </a:lnTo>
                  <a:lnTo>
                    <a:pt x="396040" y="1526947"/>
                  </a:lnTo>
                  <a:lnTo>
                    <a:pt x="355037" y="1546038"/>
                  </a:lnTo>
                  <a:lnTo>
                    <a:pt x="310519" y="1558024"/>
                  </a:lnTo>
                  <a:lnTo>
                    <a:pt x="263233" y="1562180"/>
                  </a:lnTo>
                  <a:lnTo>
                    <a:pt x="215947" y="1558024"/>
                  </a:lnTo>
                  <a:lnTo>
                    <a:pt x="171429" y="1546039"/>
                  </a:lnTo>
                  <a:lnTo>
                    <a:pt x="130425" y="1526949"/>
                  </a:lnTo>
                  <a:lnTo>
                    <a:pt x="93682" y="1501479"/>
                  </a:lnTo>
                  <a:lnTo>
                    <a:pt x="61947" y="1470355"/>
                  </a:lnTo>
                  <a:lnTo>
                    <a:pt x="35964" y="1434300"/>
                  </a:lnTo>
                  <a:lnTo>
                    <a:pt x="16481" y="1394039"/>
                  </a:lnTo>
                  <a:lnTo>
                    <a:pt x="4244" y="1350297"/>
                  </a:lnTo>
                  <a:lnTo>
                    <a:pt x="0" y="1303798"/>
                  </a:lnTo>
                  <a:lnTo>
                    <a:pt x="4245" y="1257264"/>
                  </a:lnTo>
                  <a:lnTo>
                    <a:pt x="16483" y="1213415"/>
                  </a:lnTo>
                  <a:lnTo>
                    <a:pt x="35967" y="1172996"/>
                  </a:lnTo>
                  <a:lnTo>
                    <a:pt x="61951" y="1136752"/>
                  </a:lnTo>
                  <a:lnTo>
                    <a:pt x="93687" y="1105428"/>
                  </a:lnTo>
                  <a:lnTo>
                    <a:pt x="130431" y="1079769"/>
                  </a:lnTo>
                  <a:lnTo>
                    <a:pt x="171434" y="1060518"/>
                  </a:lnTo>
                  <a:lnTo>
                    <a:pt x="215950" y="1048422"/>
                  </a:lnTo>
                  <a:lnTo>
                    <a:pt x="263233" y="1044225"/>
                  </a:lnTo>
                  <a:close/>
                </a:path>
                <a:path w="3126740" h="1562735">
                  <a:moveTo>
                    <a:pt x="2863170" y="1044225"/>
                  </a:moveTo>
                  <a:lnTo>
                    <a:pt x="2910455" y="1048422"/>
                  </a:lnTo>
                  <a:lnTo>
                    <a:pt x="2954972" y="1060517"/>
                  </a:lnTo>
                  <a:lnTo>
                    <a:pt x="2995975" y="1079766"/>
                  </a:lnTo>
                  <a:lnTo>
                    <a:pt x="3032718" y="1105425"/>
                  </a:lnTo>
                  <a:lnTo>
                    <a:pt x="3064454" y="1136748"/>
                  </a:lnTo>
                  <a:lnTo>
                    <a:pt x="3090438" y="1172991"/>
                  </a:lnTo>
                  <a:lnTo>
                    <a:pt x="3109921" y="1213410"/>
                  </a:lnTo>
                  <a:lnTo>
                    <a:pt x="3122158" y="1257261"/>
                  </a:lnTo>
                  <a:lnTo>
                    <a:pt x="3126403" y="1303798"/>
                  </a:lnTo>
                  <a:lnTo>
                    <a:pt x="3122159" y="1350294"/>
                  </a:lnTo>
                  <a:lnTo>
                    <a:pt x="3109921" y="1394035"/>
                  </a:lnTo>
                  <a:lnTo>
                    <a:pt x="3090438" y="1434296"/>
                  </a:lnTo>
                  <a:lnTo>
                    <a:pt x="3064456" y="1470351"/>
                  </a:lnTo>
                  <a:lnTo>
                    <a:pt x="3032720" y="1501477"/>
                  </a:lnTo>
                  <a:lnTo>
                    <a:pt x="2995977" y="1526947"/>
                  </a:lnTo>
                  <a:lnTo>
                    <a:pt x="2954974" y="1546038"/>
                  </a:lnTo>
                  <a:lnTo>
                    <a:pt x="2910456" y="1558024"/>
                  </a:lnTo>
                  <a:lnTo>
                    <a:pt x="2863170" y="1562180"/>
                  </a:lnTo>
                  <a:lnTo>
                    <a:pt x="2815885" y="1558024"/>
                  </a:lnTo>
                  <a:lnTo>
                    <a:pt x="2771367" y="1546039"/>
                  </a:lnTo>
                  <a:lnTo>
                    <a:pt x="2730363" y="1526949"/>
                  </a:lnTo>
                  <a:lnTo>
                    <a:pt x="2693620" y="1501479"/>
                  </a:lnTo>
                  <a:lnTo>
                    <a:pt x="2661885" y="1470355"/>
                  </a:lnTo>
                  <a:lnTo>
                    <a:pt x="2635902" y="1434300"/>
                  </a:lnTo>
                  <a:lnTo>
                    <a:pt x="2616419" y="1394039"/>
                  </a:lnTo>
                  <a:lnTo>
                    <a:pt x="2604182" y="1350297"/>
                  </a:lnTo>
                  <a:lnTo>
                    <a:pt x="2599937" y="1303798"/>
                  </a:lnTo>
                  <a:lnTo>
                    <a:pt x="2604182" y="1257264"/>
                  </a:lnTo>
                  <a:lnTo>
                    <a:pt x="2616419" y="1213415"/>
                  </a:lnTo>
                  <a:lnTo>
                    <a:pt x="2635903" y="1172996"/>
                  </a:lnTo>
                  <a:lnTo>
                    <a:pt x="2661887" y="1136752"/>
                  </a:lnTo>
                  <a:lnTo>
                    <a:pt x="2693624" y="1105428"/>
                  </a:lnTo>
                  <a:lnTo>
                    <a:pt x="2730367" y="1079769"/>
                  </a:lnTo>
                  <a:lnTo>
                    <a:pt x="2771370" y="1060518"/>
                  </a:lnTo>
                  <a:lnTo>
                    <a:pt x="2815887" y="1048422"/>
                  </a:lnTo>
                  <a:lnTo>
                    <a:pt x="2863170" y="1044225"/>
                  </a:lnTo>
                  <a:close/>
                </a:path>
              </a:pathLst>
            </a:custGeom>
            <a:ln w="13546">
              <a:solidFill>
                <a:srgbClr val="AE8F5C"/>
              </a:solidFill>
            </a:ln>
          </p:spPr>
          <p:txBody>
            <a:bodyPr wrap="square" lIns="0" tIns="0" rIns="0" bIns="0" rtlCol="0"/>
            <a:lstStyle/>
            <a:p>
              <a:endParaRPr/>
            </a:p>
          </p:txBody>
        </p:sp>
      </p:grpSp>
      <p:sp>
        <p:nvSpPr>
          <p:cNvPr id="7" name="object 7"/>
          <p:cNvSpPr txBox="1">
            <a:spLocks noGrp="1"/>
          </p:cNvSpPr>
          <p:nvPr>
            <p:ph type="title"/>
          </p:nvPr>
        </p:nvSpPr>
        <p:spPr>
          <a:xfrm>
            <a:off x="1774673" y="3275841"/>
            <a:ext cx="7009765" cy="833119"/>
          </a:xfrm>
          <a:prstGeom prst="rect">
            <a:avLst/>
          </a:prstGeom>
        </p:spPr>
        <p:txBody>
          <a:bodyPr vert="horz" wrap="square" lIns="0" tIns="12700" rIns="0" bIns="0" rtlCol="0">
            <a:spAutoFit/>
          </a:bodyPr>
          <a:lstStyle/>
          <a:p>
            <a:pPr marL="12700">
              <a:lnSpc>
                <a:spcPct val="100000"/>
              </a:lnSpc>
              <a:spcBef>
                <a:spcPts val="100"/>
              </a:spcBef>
            </a:pPr>
            <a:r>
              <a:rPr spc="-375" dirty="0">
                <a:latin typeface="Verdana"/>
                <a:cs typeface="Verdana"/>
              </a:rPr>
              <a:t>L</a:t>
            </a:r>
            <a:r>
              <a:rPr spc="-1415" dirty="0">
                <a:latin typeface="Verdana"/>
                <a:cs typeface="Verdana"/>
              </a:rPr>
              <a:t>I</a:t>
            </a:r>
            <a:r>
              <a:rPr spc="-80" dirty="0">
                <a:latin typeface="Verdana"/>
                <a:cs typeface="Verdana"/>
              </a:rPr>
              <a:t>T</a:t>
            </a:r>
            <a:r>
              <a:rPr spc="-380" dirty="0">
                <a:latin typeface="Verdana"/>
                <a:cs typeface="Verdana"/>
              </a:rPr>
              <a:t>E</a:t>
            </a:r>
            <a:r>
              <a:rPr spc="-675" dirty="0">
                <a:latin typeface="Verdana"/>
                <a:cs typeface="Verdana"/>
              </a:rPr>
              <a:t>R</a:t>
            </a:r>
            <a:r>
              <a:rPr spc="-160" dirty="0">
                <a:latin typeface="Verdana"/>
                <a:cs typeface="Verdana"/>
              </a:rPr>
              <a:t>A</a:t>
            </a:r>
            <a:r>
              <a:rPr spc="-80" dirty="0">
                <a:latin typeface="Verdana"/>
                <a:cs typeface="Verdana"/>
              </a:rPr>
              <a:t>T</a:t>
            </a:r>
            <a:r>
              <a:rPr spc="-445" dirty="0">
                <a:latin typeface="Verdana"/>
                <a:cs typeface="Verdana"/>
              </a:rPr>
              <a:t>U</a:t>
            </a:r>
            <a:r>
              <a:rPr spc="-675" dirty="0">
                <a:latin typeface="Verdana"/>
                <a:cs typeface="Verdana"/>
              </a:rPr>
              <a:t>R</a:t>
            </a:r>
            <a:r>
              <a:rPr spc="-375" dirty="0">
                <a:latin typeface="Verdana"/>
                <a:cs typeface="Verdana"/>
              </a:rPr>
              <a:t>E</a:t>
            </a:r>
            <a:r>
              <a:rPr spc="-585" dirty="0">
                <a:latin typeface="Verdana"/>
                <a:cs typeface="Verdana"/>
              </a:rPr>
              <a:t> </a:t>
            </a:r>
            <a:r>
              <a:rPr spc="-675" dirty="0">
                <a:latin typeface="Verdana"/>
                <a:cs typeface="Verdana"/>
              </a:rPr>
              <a:t>R</a:t>
            </a:r>
            <a:r>
              <a:rPr spc="-380" dirty="0">
                <a:latin typeface="Verdana"/>
                <a:cs typeface="Verdana"/>
              </a:rPr>
              <a:t>E</a:t>
            </a:r>
            <a:r>
              <a:rPr spc="-90" dirty="0">
                <a:latin typeface="Verdana"/>
                <a:cs typeface="Verdana"/>
              </a:rPr>
              <a:t>V</a:t>
            </a:r>
            <a:r>
              <a:rPr spc="-1415" dirty="0">
                <a:latin typeface="Verdana"/>
                <a:cs typeface="Verdana"/>
              </a:rPr>
              <a:t>I</a:t>
            </a:r>
            <a:r>
              <a:rPr spc="-380" dirty="0">
                <a:latin typeface="Verdana"/>
                <a:cs typeface="Verdana"/>
              </a:rPr>
              <a:t>E</a:t>
            </a:r>
            <a:r>
              <a:rPr spc="-495" dirty="0">
                <a:latin typeface="Verdana"/>
                <a:cs typeface="Verdana"/>
              </a:rPr>
              <a:t>W</a:t>
            </a:r>
          </a:p>
        </p:txBody>
      </p:sp>
      <p:sp>
        <p:nvSpPr>
          <p:cNvPr id="8" name="object 8"/>
          <p:cNvSpPr txBox="1"/>
          <p:nvPr/>
        </p:nvSpPr>
        <p:spPr>
          <a:xfrm>
            <a:off x="1774673" y="4528718"/>
            <a:ext cx="6969759" cy="3302000"/>
          </a:xfrm>
          <a:prstGeom prst="rect">
            <a:avLst/>
          </a:prstGeom>
        </p:spPr>
        <p:txBody>
          <a:bodyPr vert="horz" wrap="square" lIns="0" tIns="12700" rIns="0" bIns="0" rtlCol="0">
            <a:spAutoFit/>
          </a:bodyPr>
          <a:lstStyle/>
          <a:p>
            <a:pPr marL="12700" marR="5080" indent="483870" algn="just">
              <a:lnSpc>
                <a:spcPct val="116799"/>
              </a:lnSpc>
              <a:spcBef>
                <a:spcPts val="100"/>
              </a:spcBef>
            </a:pPr>
            <a:r>
              <a:rPr sz="2300" spc="-75" dirty="0">
                <a:solidFill>
                  <a:srgbClr val="3C1C66"/>
                </a:solidFill>
                <a:latin typeface="Lucida Sans Unicode"/>
                <a:cs typeface="Lucida Sans Unicode"/>
              </a:rPr>
              <a:t>Thus, </a:t>
            </a:r>
            <a:r>
              <a:rPr sz="2300" spc="40" dirty="0">
                <a:solidFill>
                  <a:srgbClr val="3C1C66"/>
                </a:solidFill>
                <a:latin typeface="Lucida Sans Unicode"/>
                <a:cs typeface="Lucida Sans Unicode"/>
              </a:rPr>
              <a:t>there </a:t>
            </a:r>
            <a:r>
              <a:rPr sz="2300" spc="114" dirty="0">
                <a:solidFill>
                  <a:srgbClr val="3C1C66"/>
                </a:solidFill>
                <a:latin typeface="Lucida Sans Unicode"/>
                <a:cs typeface="Lucida Sans Unicode"/>
              </a:rPr>
              <a:t>are </a:t>
            </a:r>
            <a:r>
              <a:rPr sz="2300" spc="40" dirty="0">
                <a:solidFill>
                  <a:srgbClr val="3C1C66"/>
                </a:solidFill>
                <a:latin typeface="Lucida Sans Unicode"/>
                <a:cs typeface="Lucida Sans Unicode"/>
              </a:rPr>
              <a:t>three </a:t>
            </a:r>
            <a:r>
              <a:rPr sz="2300" spc="65" dirty="0">
                <a:solidFill>
                  <a:srgbClr val="3C1C66"/>
                </a:solidFill>
                <a:latin typeface="Lucida Sans Unicode"/>
                <a:cs typeface="Lucida Sans Unicode"/>
              </a:rPr>
              <a:t>major </a:t>
            </a:r>
            <a:r>
              <a:rPr sz="2300" spc="114" dirty="0">
                <a:solidFill>
                  <a:srgbClr val="3C1C66"/>
                </a:solidFill>
                <a:latin typeface="Lucida Sans Unicode"/>
                <a:cs typeface="Lucida Sans Unicode"/>
              </a:rPr>
              <a:t>approaches </a:t>
            </a:r>
            <a:r>
              <a:rPr sz="2300" spc="15" dirty="0">
                <a:solidFill>
                  <a:srgbClr val="3C1C66"/>
                </a:solidFill>
                <a:latin typeface="Lucida Sans Unicode"/>
                <a:cs typeface="Lucida Sans Unicode"/>
              </a:rPr>
              <a:t>to </a:t>
            </a:r>
            <a:r>
              <a:rPr sz="2300" spc="20" dirty="0">
                <a:solidFill>
                  <a:srgbClr val="3C1C66"/>
                </a:solidFill>
                <a:latin typeface="Lucida Sans Unicode"/>
                <a:cs typeface="Lucida Sans Unicode"/>
              </a:rPr>
              <a:t> </a:t>
            </a:r>
            <a:r>
              <a:rPr sz="2300" spc="65" dirty="0">
                <a:solidFill>
                  <a:srgbClr val="3C1C66"/>
                </a:solidFill>
                <a:latin typeface="Lucida Sans Unicode"/>
                <a:cs typeface="Lucida Sans Unicode"/>
              </a:rPr>
              <a:t>detecting </a:t>
            </a:r>
            <a:r>
              <a:rPr sz="2300" spc="15" dirty="0">
                <a:solidFill>
                  <a:srgbClr val="3C1C66"/>
                </a:solidFill>
                <a:latin typeface="Lucida Sans Unicode"/>
                <a:cs typeface="Lucida Sans Unicode"/>
              </a:rPr>
              <a:t>traffic </a:t>
            </a:r>
            <a:r>
              <a:rPr sz="2300" spc="-25" dirty="0">
                <a:solidFill>
                  <a:srgbClr val="3C1C66"/>
                </a:solidFill>
                <a:latin typeface="Lucida Sans Unicode"/>
                <a:cs typeface="Lucida Sans Unicode"/>
              </a:rPr>
              <a:t>signs: </a:t>
            </a:r>
            <a:r>
              <a:rPr sz="2300" spc="60" dirty="0">
                <a:solidFill>
                  <a:srgbClr val="3C1C66"/>
                </a:solidFill>
                <a:latin typeface="Lucida Sans Unicode"/>
                <a:cs typeface="Lucida Sans Unicode"/>
              </a:rPr>
              <a:t>detection </a:t>
            </a:r>
            <a:r>
              <a:rPr sz="2300" spc="25" dirty="0">
                <a:solidFill>
                  <a:srgbClr val="3C1C66"/>
                </a:solidFill>
                <a:latin typeface="Lucida Sans Unicode"/>
                <a:cs typeface="Lucida Sans Unicode"/>
              </a:rPr>
              <a:t>using </a:t>
            </a:r>
            <a:r>
              <a:rPr sz="2300" spc="30" dirty="0">
                <a:solidFill>
                  <a:srgbClr val="3C1C66"/>
                </a:solidFill>
                <a:latin typeface="Lucida Sans Unicode"/>
                <a:cs typeface="Lucida Sans Unicode"/>
              </a:rPr>
              <a:t>colour </a:t>
            </a:r>
            <a:r>
              <a:rPr sz="2300" spc="35" dirty="0">
                <a:solidFill>
                  <a:srgbClr val="3C1C66"/>
                </a:solidFill>
                <a:latin typeface="Lucida Sans Unicode"/>
                <a:cs typeface="Lucida Sans Unicode"/>
              </a:rPr>
              <a:t> </a:t>
            </a:r>
            <a:r>
              <a:rPr sz="2300" dirty="0">
                <a:solidFill>
                  <a:srgbClr val="3C1C66"/>
                </a:solidFill>
                <a:latin typeface="Lucida Sans Unicode"/>
                <a:cs typeface="Lucida Sans Unicode"/>
              </a:rPr>
              <a:t>information,</a:t>
            </a:r>
            <a:r>
              <a:rPr sz="2300" spc="5" dirty="0">
                <a:solidFill>
                  <a:srgbClr val="3C1C66"/>
                </a:solidFill>
                <a:latin typeface="Lucida Sans Unicode"/>
                <a:cs typeface="Lucida Sans Unicode"/>
              </a:rPr>
              <a:t> </a:t>
            </a:r>
            <a:r>
              <a:rPr sz="2300" spc="60" dirty="0">
                <a:solidFill>
                  <a:srgbClr val="3C1C66"/>
                </a:solidFill>
                <a:latin typeface="Lucida Sans Unicode"/>
                <a:cs typeface="Lucida Sans Unicode"/>
              </a:rPr>
              <a:t>detection</a:t>
            </a:r>
            <a:r>
              <a:rPr sz="2300" spc="850" dirty="0">
                <a:solidFill>
                  <a:srgbClr val="3C1C66"/>
                </a:solidFill>
                <a:latin typeface="Lucida Sans Unicode"/>
                <a:cs typeface="Lucida Sans Unicode"/>
              </a:rPr>
              <a:t> </a:t>
            </a:r>
            <a:r>
              <a:rPr sz="2300" spc="25" dirty="0">
                <a:solidFill>
                  <a:srgbClr val="3C1C66"/>
                </a:solidFill>
                <a:latin typeface="Lucida Sans Unicode"/>
                <a:cs typeface="Lucida Sans Unicode"/>
              </a:rPr>
              <a:t>using </a:t>
            </a:r>
            <a:r>
              <a:rPr sz="2300" spc="30" dirty="0">
                <a:solidFill>
                  <a:srgbClr val="3C1C66"/>
                </a:solidFill>
                <a:latin typeface="Lucida Sans Unicode"/>
                <a:cs typeface="Lucida Sans Unicode"/>
              </a:rPr>
              <a:t> </a:t>
            </a:r>
            <a:r>
              <a:rPr sz="2300" spc="120" dirty="0">
                <a:solidFill>
                  <a:srgbClr val="3C1C66"/>
                </a:solidFill>
                <a:latin typeface="Lucida Sans Unicode"/>
                <a:cs typeface="Lucida Sans Unicode"/>
              </a:rPr>
              <a:t>shape </a:t>
            </a:r>
            <a:r>
              <a:rPr sz="2300" spc="125" dirty="0">
                <a:solidFill>
                  <a:srgbClr val="3C1C66"/>
                </a:solidFill>
                <a:latin typeface="Lucida Sans Unicode"/>
                <a:cs typeface="Lucida Sans Unicode"/>
              </a:rPr>
              <a:t> </a:t>
            </a:r>
            <a:r>
              <a:rPr sz="2300" dirty="0">
                <a:solidFill>
                  <a:srgbClr val="3C1C66"/>
                </a:solidFill>
                <a:latin typeface="Lucida Sans Unicode"/>
                <a:cs typeface="Lucida Sans Unicode"/>
              </a:rPr>
              <a:t>information, </a:t>
            </a:r>
            <a:r>
              <a:rPr sz="2300" spc="145" dirty="0">
                <a:solidFill>
                  <a:srgbClr val="3C1C66"/>
                </a:solidFill>
                <a:latin typeface="Lucida Sans Unicode"/>
                <a:cs typeface="Lucida Sans Unicode"/>
              </a:rPr>
              <a:t>and </a:t>
            </a:r>
            <a:r>
              <a:rPr sz="2300" spc="60" dirty="0">
                <a:solidFill>
                  <a:srgbClr val="3C1C66"/>
                </a:solidFill>
                <a:latin typeface="Lucida Sans Unicode"/>
                <a:cs typeface="Lucida Sans Unicode"/>
              </a:rPr>
              <a:t>detection </a:t>
            </a:r>
            <a:r>
              <a:rPr sz="2300" spc="25" dirty="0">
                <a:solidFill>
                  <a:srgbClr val="3C1C66"/>
                </a:solidFill>
                <a:latin typeface="Lucida Sans Unicode"/>
                <a:cs typeface="Lucida Sans Unicode"/>
              </a:rPr>
              <a:t>using </a:t>
            </a:r>
            <a:r>
              <a:rPr sz="2300" spc="45" dirty="0">
                <a:solidFill>
                  <a:srgbClr val="3C1C66"/>
                </a:solidFill>
                <a:latin typeface="Lucida Sans Unicode"/>
                <a:cs typeface="Lucida Sans Unicode"/>
              </a:rPr>
              <a:t>both </a:t>
            </a:r>
            <a:r>
              <a:rPr sz="2300" spc="30" dirty="0">
                <a:solidFill>
                  <a:srgbClr val="3C1C66"/>
                </a:solidFill>
                <a:latin typeface="Lucida Sans Unicode"/>
                <a:cs typeface="Lucida Sans Unicode"/>
              </a:rPr>
              <a:t>colour </a:t>
            </a:r>
            <a:r>
              <a:rPr sz="2300" spc="35" dirty="0">
                <a:solidFill>
                  <a:srgbClr val="3C1C66"/>
                </a:solidFill>
                <a:latin typeface="Lucida Sans Unicode"/>
                <a:cs typeface="Lucida Sans Unicode"/>
              </a:rPr>
              <a:t> </a:t>
            </a:r>
            <a:r>
              <a:rPr sz="2300" spc="145" dirty="0">
                <a:solidFill>
                  <a:srgbClr val="3C1C66"/>
                </a:solidFill>
                <a:latin typeface="Lucida Sans Unicode"/>
                <a:cs typeface="Lucida Sans Unicode"/>
              </a:rPr>
              <a:t>and </a:t>
            </a:r>
            <a:r>
              <a:rPr sz="2300" spc="120" dirty="0">
                <a:solidFill>
                  <a:srgbClr val="3C1C66"/>
                </a:solidFill>
                <a:latin typeface="Lucida Sans Unicode"/>
                <a:cs typeface="Lucida Sans Unicode"/>
              </a:rPr>
              <a:t>shape </a:t>
            </a:r>
            <a:r>
              <a:rPr sz="2300" dirty="0">
                <a:solidFill>
                  <a:srgbClr val="3C1C66"/>
                </a:solidFill>
                <a:latin typeface="Lucida Sans Unicode"/>
                <a:cs typeface="Lucida Sans Unicode"/>
              </a:rPr>
              <a:t>information.</a:t>
            </a:r>
            <a:r>
              <a:rPr sz="2300" spc="5" dirty="0">
                <a:solidFill>
                  <a:srgbClr val="3C1C66"/>
                </a:solidFill>
                <a:latin typeface="Lucida Sans Unicode"/>
                <a:cs typeface="Lucida Sans Unicode"/>
              </a:rPr>
              <a:t> </a:t>
            </a:r>
            <a:r>
              <a:rPr sz="2300" spc="-80" dirty="0">
                <a:solidFill>
                  <a:srgbClr val="3C1C66"/>
                </a:solidFill>
                <a:latin typeface="Lucida Sans Unicode"/>
                <a:cs typeface="Lucida Sans Unicode"/>
              </a:rPr>
              <a:t>All</a:t>
            </a:r>
            <a:r>
              <a:rPr sz="2300" spc="-75" dirty="0">
                <a:solidFill>
                  <a:srgbClr val="3C1C66"/>
                </a:solidFill>
                <a:latin typeface="Lucida Sans Unicode"/>
                <a:cs typeface="Lucida Sans Unicode"/>
              </a:rPr>
              <a:t> </a:t>
            </a:r>
            <a:r>
              <a:rPr sz="2300" spc="-15" dirty="0">
                <a:solidFill>
                  <a:srgbClr val="3C1C66"/>
                </a:solidFill>
                <a:latin typeface="Lucida Sans Unicode"/>
                <a:cs typeface="Lucida Sans Unicode"/>
              </a:rPr>
              <a:t>of</a:t>
            </a:r>
            <a:r>
              <a:rPr sz="2300" spc="-10" dirty="0">
                <a:solidFill>
                  <a:srgbClr val="3C1C66"/>
                </a:solidFill>
                <a:latin typeface="Lucida Sans Unicode"/>
                <a:cs typeface="Lucida Sans Unicode"/>
              </a:rPr>
              <a:t> </a:t>
            </a:r>
            <a:r>
              <a:rPr sz="2300" spc="55" dirty="0">
                <a:solidFill>
                  <a:srgbClr val="3C1C66"/>
                </a:solidFill>
                <a:latin typeface="Lucida Sans Unicode"/>
                <a:cs typeface="Lucida Sans Unicode"/>
              </a:rPr>
              <a:t>the</a:t>
            </a:r>
            <a:r>
              <a:rPr sz="2300" spc="60" dirty="0">
                <a:solidFill>
                  <a:srgbClr val="3C1C66"/>
                </a:solidFill>
                <a:latin typeface="Lucida Sans Unicode"/>
                <a:cs typeface="Lucida Sans Unicode"/>
              </a:rPr>
              <a:t> </a:t>
            </a:r>
            <a:r>
              <a:rPr sz="2300" spc="70" dirty="0">
                <a:solidFill>
                  <a:srgbClr val="3C1C66"/>
                </a:solidFill>
                <a:latin typeface="Lucida Sans Unicode"/>
                <a:cs typeface="Lucida Sans Unicode"/>
              </a:rPr>
              <a:t>reviewed </a:t>
            </a:r>
            <a:r>
              <a:rPr sz="2300" spc="75" dirty="0">
                <a:solidFill>
                  <a:srgbClr val="3C1C66"/>
                </a:solidFill>
                <a:latin typeface="Lucida Sans Unicode"/>
                <a:cs typeface="Lucida Sans Unicode"/>
              </a:rPr>
              <a:t> </a:t>
            </a:r>
            <a:r>
              <a:rPr sz="2300" spc="95" dirty="0">
                <a:solidFill>
                  <a:srgbClr val="3C1C66"/>
                </a:solidFill>
                <a:latin typeface="Lucida Sans Unicode"/>
                <a:cs typeface="Lucida Sans Unicode"/>
              </a:rPr>
              <a:t>papers </a:t>
            </a:r>
            <a:r>
              <a:rPr sz="2300" spc="80" dirty="0">
                <a:solidFill>
                  <a:srgbClr val="3C1C66"/>
                </a:solidFill>
                <a:latin typeface="Lucida Sans Unicode"/>
                <a:cs typeface="Lucida Sans Unicode"/>
              </a:rPr>
              <a:t>used </a:t>
            </a:r>
            <a:r>
              <a:rPr sz="2300" spc="114" dirty="0">
                <a:solidFill>
                  <a:srgbClr val="3C1C66"/>
                </a:solidFill>
                <a:latin typeface="Lucida Sans Unicode"/>
                <a:cs typeface="Lucida Sans Unicode"/>
              </a:rPr>
              <a:t>images </a:t>
            </a:r>
            <a:r>
              <a:rPr sz="2300" spc="25" dirty="0">
                <a:solidFill>
                  <a:srgbClr val="3C1C66"/>
                </a:solidFill>
                <a:latin typeface="Lucida Sans Unicode"/>
                <a:cs typeface="Lucida Sans Unicode"/>
              </a:rPr>
              <a:t>form </a:t>
            </a:r>
            <a:r>
              <a:rPr sz="2300" spc="60" dirty="0">
                <a:solidFill>
                  <a:srgbClr val="3C1C66"/>
                </a:solidFill>
                <a:latin typeface="Lucida Sans Unicode"/>
                <a:cs typeface="Lucida Sans Unicode"/>
              </a:rPr>
              <a:t>real </a:t>
            </a:r>
            <a:r>
              <a:rPr sz="2300" spc="15" dirty="0">
                <a:solidFill>
                  <a:srgbClr val="3C1C66"/>
                </a:solidFill>
                <a:latin typeface="Lucida Sans Unicode"/>
                <a:cs typeface="Lucida Sans Unicode"/>
              </a:rPr>
              <a:t>traffic </a:t>
            </a:r>
            <a:r>
              <a:rPr sz="2300" spc="100" dirty="0">
                <a:solidFill>
                  <a:srgbClr val="3C1C66"/>
                </a:solidFill>
                <a:latin typeface="Lucida Sans Unicode"/>
                <a:cs typeface="Lucida Sans Unicode"/>
              </a:rPr>
              <a:t>scenes </a:t>
            </a:r>
            <a:r>
              <a:rPr sz="2300" spc="105" dirty="0">
                <a:solidFill>
                  <a:srgbClr val="3C1C66"/>
                </a:solidFill>
                <a:latin typeface="Lucida Sans Unicode"/>
                <a:cs typeface="Lucida Sans Unicode"/>
              </a:rPr>
              <a:t> </a:t>
            </a:r>
            <a:r>
              <a:rPr sz="2300" spc="60" dirty="0">
                <a:solidFill>
                  <a:srgbClr val="3C1C66"/>
                </a:solidFill>
                <a:latin typeface="Lucida Sans Unicode"/>
                <a:cs typeface="Lucida Sans Unicode"/>
              </a:rPr>
              <a:t>which</a:t>
            </a:r>
            <a:r>
              <a:rPr sz="2300" spc="65" dirty="0">
                <a:solidFill>
                  <a:srgbClr val="3C1C66"/>
                </a:solidFill>
                <a:latin typeface="Lucida Sans Unicode"/>
                <a:cs typeface="Lucida Sans Unicode"/>
              </a:rPr>
              <a:t> </a:t>
            </a:r>
            <a:r>
              <a:rPr sz="2300" spc="114" dirty="0">
                <a:solidFill>
                  <a:srgbClr val="3C1C66"/>
                </a:solidFill>
                <a:latin typeface="Lucida Sans Unicode"/>
                <a:cs typeface="Lucida Sans Unicode"/>
              </a:rPr>
              <a:t>are</a:t>
            </a:r>
            <a:r>
              <a:rPr sz="2300" spc="120" dirty="0">
                <a:solidFill>
                  <a:srgbClr val="3C1C66"/>
                </a:solidFill>
                <a:latin typeface="Lucida Sans Unicode"/>
                <a:cs typeface="Lucida Sans Unicode"/>
              </a:rPr>
              <a:t> </a:t>
            </a:r>
            <a:r>
              <a:rPr sz="2300" spc="20" dirty="0">
                <a:solidFill>
                  <a:srgbClr val="3C1C66"/>
                </a:solidFill>
                <a:latin typeface="Lucida Sans Unicode"/>
                <a:cs typeface="Lucida Sans Unicode"/>
              </a:rPr>
              <a:t>similar</a:t>
            </a:r>
            <a:r>
              <a:rPr sz="2300" spc="25" dirty="0">
                <a:solidFill>
                  <a:srgbClr val="3C1C66"/>
                </a:solidFill>
                <a:latin typeface="Lucida Sans Unicode"/>
                <a:cs typeface="Lucida Sans Unicode"/>
              </a:rPr>
              <a:t> </a:t>
            </a:r>
            <a:r>
              <a:rPr sz="2300" spc="15" dirty="0">
                <a:solidFill>
                  <a:srgbClr val="3C1C66"/>
                </a:solidFill>
                <a:latin typeface="Lucida Sans Unicode"/>
                <a:cs typeface="Lucida Sans Unicode"/>
              </a:rPr>
              <a:t>to</a:t>
            </a:r>
            <a:r>
              <a:rPr sz="2300" spc="20" dirty="0">
                <a:solidFill>
                  <a:srgbClr val="3C1C66"/>
                </a:solidFill>
                <a:latin typeface="Lucida Sans Unicode"/>
                <a:cs typeface="Lucida Sans Unicode"/>
              </a:rPr>
              <a:t> </a:t>
            </a:r>
            <a:r>
              <a:rPr sz="2300" spc="55" dirty="0">
                <a:solidFill>
                  <a:srgbClr val="3C1C66"/>
                </a:solidFill>
                <a:latin typeface="Lucida Sans Unicode"/>
                <a:cs typeface="Lucida Sans Unicode"/>
              </a:rPr>
              <a:t>the</a:t>
            </a:r>
            <a:r>
              <a:rPr sz="2300" spc="60" dirty="0">
                <a:solidFill>
                  <a:srgbClr val="3C1C66"/>
                </a:solidFill>
                <a:latin typeface="Lucida Sans Unicode"/>
                <a:cs typeface="Lucida Sans Unicode"/>
              </a:rPr>
              <a:t> </a:t>
            </a:r>
            <a:r>
              <a:rPr sz="2300" spc="114" dirty="0">
                <a:solidFill>
                  <a:srgbClr val="3C1C66"/>
                </a:solidFill>
                <a:latin typeface="Lucida Sans Unicode"/>
                <a:cs typeface="Lucida Sans Unicode"/>
              </a:rPr>
              <a:t>images</a:t>
            </a:r>
            <a:r>
              <a:rPr sz="2300" spc="120" dirty="0">
                <a:solidFill>
                  <a:srgbClr val="3C1C66"/>
                </a:solidFill>
                <a:latin typeface="Lucida Sans Unicode"/>
                <a:cs typeface="Lucida Sans Unicode"/>
              </a:rPr>
              <a:t> </a:t>
            </a:r>
            <a:r>
              <a:rPr sz="2300" spc="70" dirty="0">
                <a:solidFill>
                  <a:srgbClr val="3C1C66"/>
                </a:solidFill>
                <a:latin typeface="Lucida Sans Unicode"/>
                <a:cs typeface="Lucida Sans Unicode"/>
              </a:rPr>
              <a:t>collected </a:t>
            </a:r>
            <a:r>
              <a:rPr sz="2300" spc="75" dirty="0">
                <a:solidFill>
                  <a:srgbClr val="3C1C66"/>
                </a:solidFill>
                <a:latin typeface="Lucida Sans Unicode"/>
                <a:cs typeface="Lucida Sans Unicode"/>
              </a:rPr>
              <a:t> </a:t>
            </a:r>
            <a:r>
              <a:rPr sz="2300" spc="20" dirty="0">
                <a:solidFill>
                  <a:srgbClr val="3C1C66"/>
                </a:solidFill>
                <a:latin typeface="Lucida Sans Unicode"/>
                <a:cs typeface="Lucida Sans Unicode"/>
              </a:rPr>
              <a:t>during</a:t>
            </a:r>
            <a:r>
              <a:rPr sz="2300" spc="-120" dirty="0">
                <a:solidFill>
                  <a:srgbClr val="3C1C66"/>
                </a:solidFill>
                <a:latin typeface="Lucida Sans Unicode"/>
                <a:cs typeface="Lucida Sans Unicode"/>
              </a:rPr>
              <a:t> </a:t>
            </a:r>
            <a:r>
              <a:rPr sz="2300" spc="-15" dirty="0">
                <a:solidFill>
                  <a:srgbClr val="3C1C66"/>
                </a:solidFill>
                <a:latin typeface="Lucida Sans Unicode"/>
                <a:cs typeface="Lucida Sans Unicode"/>
              </a:rPr>
              <a:t>this</a:t>
            </a:r>
            <a:r>
              <a:rPr sz="2300" spc="-114" dirty="0">
                <a:solidFill>
                  <a:srgbClr val="3C1C66"/>
                </a:solidFill>
                <a:latin typeface="Lucida Sans Unicode"/>
                <a:cs typeface="Lucida Sans Unicode"/>
              </a:rPr>
              <a:t> </a:t>
            </a:r>
            <a:r>
              <a:rPr sz="2300" spc="45" dirty="0">
                <a:solidFill>
                  <a:srgbClr val="3C1C66"/>
                </a:solidFill>
                <a:latin typeface="Lucida Sans Unicode"/>
                <a:cs typeface="Lucida Sans Unicode"/>
              </a:rPr>
              <a:t>research.</a:t>
            </a:r>
            <a:endParaRPr sz="2300">
              <a:latin typeface="Lucida Sans Unicode"/>
              <a:cs typeface="Lucida Sans Uni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3125" y="399648"/>
            <a:ext cx="17461865" cy="9516745"/>
            <a:chOff x="413125" y="399648"/>
            <a:chExt cx="17461865" cy="9516745"/>
          </a:xfrm>
        </p:grpSpPr>
        <p:pic>
          <p:nvPicPr>
            <p:cNvPr id="3" name="object 3"/>
            <p:cNvPicPr/>
            <p:nvPr/>
          </p:nvPicPr>
          <p:blipFill>
            <a:blip r:embed="rId2" cstate="print"/>
            <a:stretch>
              <a:fillRect/>
            </a:stretch>
          </p:blipFill>
          <p:spPr>
            <a:xfrm>
              <a:off x="7158113" y="1576445"/>
              <a:ext cx="635051" cy="635051"/>
            </a:xfrm>
            <a:prstGeom prst="rect">
              <a:avLst/>
            </a:prstGeom>
          </p:spPr>
        </p:pic>
        <p:sp>
          <p:nvSpPr>
            <p:cNvPr id="4" name="object 4"/>
            <p:cNvSpPr/>
            <p:nvPr/>
          </p:nvSpPr>
          <p:spPr>
            <a:xfrm>
              <a:off x="1486852" y="5732703"/>
              <a:ext cx="11476990" cy="3705225"/>
            </a:xfrm>
            <a:custGeom>
              <a:avLst/>
              <a:gdLst/>
              <a:ahLst/>
              <a:cxnLst/>
              <a:rect l="l" t="t" r="r" b="b"/>
              <a:pathLst>
                <a:path w="11476990" h="3705225">
                  <a:moveTo>
                    <a:pt x="3514687" y="485825"/>
                  </a:moveTo>
                  <a:lnTo>
                    <a:pt x="3512312" y="437807"/>
                  </a:lnTo>
                  <a:lnTo>
                    <a:pt x="3505276" y="390601"/>
                  </a:lnTo>
                  <a:lnTo>
                    <a:pt x="3493706" y="344525"/>
                  </a:lnTo>
                  <a:lnTo>
                    <a:pt x="3477730" y="299910"/>
                  </a:lnTo>
                  <a:lnTo>
                    <a:pt x="3457498" y="257048"/>
                  </a:lnTo>
                  <a:lnTo>
                    <a:pt x="3433127" y="216293"/>
                  </a:lnTo>
                  <a:lnTo>
                    <a:pt x="3404743" y="177927"/>
                  </a:lnTo>
                  <a:lnTo>
                    <a:pt x="3372497" y="142290"/>
                  </a:lnTo>
                  <a:lnTo>
                    <a:pt x="3336887" y="110020"/>
                  </a:lnTo>
                  <a:lnTo>
                    <a:pt x="3298558" y="81622"/>
                  </a:lnTo>
                  <a:lnTo>
                    <a:pt x="3257816" y="57238"/>
                  </a:lnTo>
                  <a:lnTo>
                    <a:pt x="3214992" y="36982"/>
                  </a:lnTo>
                  <a:lnTo>
                    <a:pt x="3170402" y="21005"/>
                  </a:lnTo>
                  <a:lnTo>
                    <a:pt x="3124365" y="9423"/>
                  </a:lnTo>
                  <a:lnTo>
                    <a:pt x="3077197" y="2374"/>
                  </a:lnTo>
                  <a:lnTo>
                    <a:pt x="3029216" y="0"/>
                  </a:lnTo>
                  <a:lnTo>
                    <a:pt x="485470" y="0"/>
                  </a:lnTo>
                  <a:lnTo>
                    <a:pt x="437489" y="2374"/>
                  </a:lnTo>
                  <a:lnTo>
                    <a:pt x="390321" y="9423"/>
                  </a:lnTo>
                  <a:lnTo>
                    <a:pt x="344284" y="21005"/>
                  </a:lnTo>
                  <a:lnTo>
                    <a:pt x="299694" y="36982"/>
                  </a:lnTo>
                  <a:lnTo>
                    <a:pt x="256870" y="57238"/>
                  </a:lnTo>
                  <a:lnTo>
                    <a:pt x="216128" y="81622"/>
                  </a:lnTo>
                  <a:lnTo>
                    <a:pt x="177800" y="110020"/>
                  </a:lnTo>
                  <a:lnTo>
                    <a:pt x="142189" y="142290"/>
                  </a:lnTo>
                  <a:lnTo>
                    <a:pt x="109943" y="177927"/>
                  </a:lnTo>
                  <a:lnTo>
                    <a:pt x="81572" y="216293"/>
                  </a:lnTo>
                  <a:lnTo>
                    <a:pt x="57188" y="257048"/>
                  </a:lnTo>
                  <a:lnTo>
                    <a:pt x="36957" y="299910"/>
                  </a:lnTo>
                  <a:lnTo>
                    <a:pt x="20980" y="344525"/>
                  </a:lnTo>
                  <a:lnTo>
                    <a:pt x="9410" y="390601"/>
                  </a:lnTo>
                  <a:lnTo>
                    <a:pt x="2374" y="437807"/>
                  </a:lnTo>
                  <a:lnTo>
                    <a:pt x="0" y="485825"/>
                  </a:lnTo>
                  <a:lnTo>
                    <a:pt x="0" y="3219399"/>
                  </a:lnTo>
                  <a:lnTo>
                    <a:pt x="2374" y="3267418"/>
                  </a:lnTo>
                  <a:lnTo>
                    <a:pt x="9410" y="3314623"/>
                  </a:lnTo>
                  <a:lnTo>
                    <a:pt x="20980" y="3360699"/>
                  </a:lnTo>
                  <a:lnTo>
                    <a:pt x="36957" y="3405314"/>
                  </a:lnTo>
                  <a:lnTo>
                    <a:pt x="57188" y="3448177"/>
                  </a:lnTo>
                  <a:lnTo>
                    <a:pt x="81572" y="3488944"/>
                  </a:lnTo>
                  <a:lnTo>
                    <a:pt x="109943" y="3527298"/>
                  </a:lnTo>
                  <a:lnTo>
                    <a:pt x="142189" y="3562934"/>
                  </a:lnTo>
                  <a:lnTo>
                    <a:pt x="177800" y="3595205"/>
                  </a:lnTo>
                  <a:lnTo>
                    <a:pt x="216128" y="3623602"/>
                  </a:lnTo>
                  <a:lnTo>
                    <a:pt x="256870" y="3647998"/>
                  </a:lnTo>
                  <a:lnTo>
                    <a:pt x="299694" y="3668242"/>
                  </a:lnTo>
                  <a:lnTo>
                    <a:pt x="344284" y="3684232"/>
                  </a:lnTo>
                  <a:lnTo>
                    <a:pt x="390321" y="3695801"/>
                  </a:lnTo>
                  <a:lnTo>
                    <a:pt x="437489" y="3702850"/>
                  </a:lnTo>
                  <a:lnTo>
                    <a:pt x="485470" y="3705225"/>
                  </a:lnTo>
                  <a:lnTo>
                    <a:pt x="3029216" y="3705225"/>
                  </a:lnTo>
                  <a:lnTo>
                    <a:pt x="3077197" y="3702850"/>
                  </a:lnTo>
                  <a:lnTo>
                    <a:pt x="3124365" y="3695801"/>
                  </a:lnTo>
                  <a:lnTo>
                    <a:pt x="3170402" y="3684232"/>
                  </a:lnTo>
                  <a:lnTo>
                    <a:pt x="3214992" y="3668242"/>
                  </a:lnTo>
                  <a:lnTo>
                    <a:pt x="3257816" y="3647998"/>
                  </a:lnTo>
                  <a:lnTo>
                    <a:pt x="3298558" y="3623602"/>
                  </a:lnTo>
                  <a:lnTo>
                    <a:pt x="3336887" y="3595205"/>
                  </a:lnTo>
                  <a:lnTo>
                    <a:pt x="3372497" y="3562934"/>
                  </a:lnTo>
                  <a:lnTo>
                    <a:pt x="3404743" y="3527298"/>
                  </a:lnTo>
                  <a:lnTo>
                    <a:pt x="3433127" y="3488944"/>
                  </a:lnTo>
                  <a:lnTo>
                    <a:pt x="3457498" y="3448177"/>
                  </a:lnTo>
                  <a:lnTo>
                    <a:pt x="3477730" y="3405314"/>
                  </a:lnTo>
                  <a:lnTo>
                    <a:pt x="3493706" y="3360699"/>
                  </a:lnTo>
                  <a:lnTo>
                    <a:pt x="3505276" y="3314623"/>
                  </a:lnTo>
                  <a:lnTo>
                    <a:pt x="3512312" y="3267418"/>
                  </a:lnTo>
                  <a:lnTo>
                    <a:pt x="3514687" y="3219399"/>
                  </a:lnTo>
                  <a:lnTo>
                    <a:pt x="3514687" y="485825"/>
                  </a:lnTo>
                  <a:close/>
                </a:path>
                <a:path w="11476990" h="3705225">
                  <a:moveTo>
                    <a:pt x="7449680" y="485825"/>
                  </a:moveTo>
                  <a:lnTo>
                    <a:pt x="7447305" y="437807"/>
                  </a:lnTo>
                  <a:lnTo>
                    <a:pt x="7440257" y="390601"/>
                  </a:lnTo>
                  <a:lnTo>
                    <a:pt x="7428674" y="344525"/>
                  </a:lnTo>
                  <a:lnTo>
                    <a:pt x="7412685" y="299910"/>
                  </a:lnTo>
                  <a:lnTo>
                    <a:pt x="7392429" y="257048"/>
                  </a:lnTo>
                  <a:lnTo>
                    <a:pt x="7368032" y="216293"/>
                  </a:lnTo>
                  <a:lnTo>
                    <a:pt x="7339635" y="177927"/>
                  </a:lnTo>
                  <a:lnTo>
                    <a:pt x="7307351" y="142290"/>
                  </a:lnTo>
                  <a:lnTo>
                    <a:pt x="7271715" y="110020"/>
                  </a:lnTo>
                  <a:lnTo>
                    <a:pt x="7233348" y="81622"/>
                  </a:lnTo>
                  <a:lnTo>
                    <a:pt x="7192569" y="57238"/>
                  </a:lnTo>
                  <a:lnTo>
                    <a:pt x="7149719" y="36982"/>
                  </a:lnTo>
                  <a:lnTo>
                    <a:pt x="7105078" y="21005"/>
                  </a:lnTo>
                  <a:lnTo>
                    <a:pt x="7059003" y="9423"/>
                  </a:lnTo>
                  <a:lnTo>
                    <a:pt x="7011784" y="2374"/>
                  </a:lnTo>
                  <a:lnTo>
                    <a:pt x="6963765" y="0"/>
                  </a:lnTo>
                  <a:lnTo>
                    <a:pt x="4211383" y="0"/>
                  </a:lnTo>
                  <a:lnTo>
                    <a:pt x="4163352" y="2374"/>
                  </a:lnTo>
                  <a:lnTo>
                    <a:pt x="4116133" y="9423"/>
                  </a:lnTo>
                  <a:lnTo>
                    <a:pt x="4070058" y="21005"/>
                  </a:lnTo>
                  <a:lnTo>
                    <a:pt x="4025430" y="36982"/>
                  </a:lnTo>
                  <a:lnTo>
                    <a:pt x="3982567" y="57238"/>
                  </a:lnTo>
                  <a:lnTo>
                    <a:pt x="3941788" y="81622"/>
                  </a:lnTo>
                  <a:lnTo>
                    <a:pt x="3903421" y="110020"/>
                  </a:lnTo>
                  <a:lnTo>
                    <a:pt x="3867785" y="142290"/>
                  </a:lnTo>
                  <a:lnTo>
                    <a:pt x="3835501" y="177927"/>
                  </a:lnTo>
                  <a:lnTo>
                    <a:pt x="3807104" y="216293"/>
                  </a:lnTo>
                  <a:lnTo>
                    <a:pt x="3782707" y="257048"/>
                  </a:lnTo>
                  <a:lnTo>
                    <a:pt x="3762451" y="299910"/>
                  </a:lnTo>
                  <a:lnTo>
                    <a:pt x="3746462" y="344525"/>
                  </a:lnTo>
                  <a:lnTo>
                    <a:pt x="3734879" y="390601"/>
                  </a:lnTo>
                  <a:lnTo>
                    <a:pt x="3727843" y="437807"/>
                  </a:lnTo>
                  <a:lnTo>
                    <a:pt x="3725456" y="485825"/>
                  </a:lnTo>
                  <a:lnTo>
                    <a:pt x="3725456" y="3219399"/>
                  </a:lnTo>
                  <a:lnTo>
                    <a:pt x="3727843" y="3267418"/>
                  </a:lnTo>
                  <a:lnTo>
                    <a:pt x="3734879" y="3314623"/>
                  </a:lnTo>
                  <a:lnTo>
                    <a:pt x="3746462" y="3360699"/>
                  </a:lnTo>
                  <a:lnTo>
                    <a:pt x="3762451" y="3405314"/>
                  </a:lnTo>
                  <a:lnTo>
                    <a:pt x="3782707" y="3448177"/>
                  </a:lnTo>
                  <a:lnTo>
                    <a:pt x="3807104" y="3488944"/>
                  </a:lnTo>
                  <a:lnTo>
                    <a:pt x="3835501" y="3527298"/>
                  </a:lnTo>
                  <a:lnTo>
                    <a:pt x="3867785" y="3562934"/>
                  </a:lnTo>
                  <a:lnTo>
                    <a:pt x="3903421" y="3595205"/>
                  </a:lnTo>
                  <a:lnTo>
                    <a:pt x="3941788" y="3623602"/>
                  </a:lnTo>
                  <a:lnTo>
                    <a:pt x="3982567" y="3647998"/>
                  </a:lnTo>
                  <a:lnTo>
                    <a:pt x="4025430" y="3668242"/>
                  </a:lnTo>
                  <a:lnTo>
                    <a:pt x="4070058" y="3684232"/>
                  </a:lnTo>
                  <a:lnTo>
                    <a:pt x="4116133" y="3695801"/>
                  </a:lnTo>
                  <a:lnTo>
                    <a:pt x="4163352" y="3702850"/>
                  </a:lnTo>
                  <a:lnTo>
                    <a:pt x="4211383" y="3705225"/>
                  </a:lnTo>
                  <a:lnTo>
                    <a:pt x="6963765" y="3705225"/>
                  </a:lnTo>
                  <a:lnTo>
                    <a:pt x="7011784" y="3702850"/>
                  </a:lnTo>
                  <a:lnTo>
                    <a:pt x="7059003" y="3695801"/>
                  </a:lnTo>
                  <a:lnTo>
                    <a:pt x="7105078" y="3684232"/>
                  </a:lnTo>
                  <a:lnTo>
                    <a:pt x="7149719" y="3668242"/>
                  </a:lnTo>
                  <a:lnTo>
                    <a:pt x="7192569" y="3647998"/>
                  </a:lnTo>
                  <a:lnTo>
                    <a:pt x="7233348" y="3623602"/>
                  </a:lnTo>
                  <a:lnTo>
                    <a:pt x="7271715" y="3595205"/>
                  </a:lnTo>
                  <a:lnTo>
                    <a:pt x="7307351" y="3562934"/>
                  </a:lnTo>
                  <a:lnTo>
                    <a:pt x="7339635" y="3527298"/>
                  </a:lnTo>
                  <a:lnTo>
                    <a:pt x="7368032" y="3488944"/>
                  </a:lnTo>
                  <a:lnTo>
                    <a:pt x="7392429" y="3448177"/>
                  </a:lnTo>
                  <a:lnTo>
                    <a:pt x="7412685" y="3405314"/>
                  </a:lnTo>
                  <a:lnTo>
                    <a:pt x="7428674" y="3360699"/>
                  </a:lnTo>
                  <a:lnTo>
                    <a:pt x="7440257" y="3314623"/>
                  </a:lnTo>
                  <a:lnTo>
                    <a:pt x="7447305" y="3267418"/>
                  </a:lnTo>
                  <a:lnTo>
                    <a:pt x="7449680" y="3219399"/>
                  </a:lnTo>
                  <a:lnTo>
                    <a:pt x="7449680" y="485825"/>
                  </a:lnTo>
                  <a:close/>
                </a:path>
                <a:path w="11476990" h="3705225">
                  <a:moveTo>
                    <a:pt x="11476660" y="485838"/>
                  </a:moveTo>
                  <a:lnTo>
                    <a:pt x="11474285" y="437819"/>
                  </a:lnTo>
                  <a:lnTo>
                    <a:pt x="11467249" y="390613"/>
                  </a:lnTo>
                  <a:lnTo>
                    <a:pt x="11455667" y="344551"/>
                  </a:lnTo>
                  <a:lnTo>
                    <a:pt x="11439690" y="299923"/>
                  </a:lnTo>
                  <a:lnTo>
                    <a:pt x="11419446" y="257073"/>
                  </a:lnTo>
                  <a:lnTo>
                    <a:pt x="11395050" y="216306"/>
                  </a:lnTo>
                  <a:lnTo>
                    <a:pt x="11366665" y="177952"/>
                  </a:lnTo>
                  <a:lnTo>
                    <a:pt x="11334394" y="142316"/>
                  </a:lnTo>
                  <a:lnTo>
                    <a:pt x="11298758" y="110045"/>
                  </a:lnTo>
                  <a:lnTo>
                    <a:pt x="11260404" y="81648"/>
                  </a:lnTo>
                  <a:lnTo>
                    <a:pt x="11219650" y="57251"/>
                  </a:lnTo>
                  <a:lnTo>
                    <a:pt x="11176800" y="37007"/>
                  </a:lnTo>
                  <a:lnTo>
                    <a:pt x="11132185" y="21018"/>
                  </a:lnTo>
                  <a:lnTo>
                    <a:pt x="11086122" y="9448"/>
                  </a:lnTo>
                  <a:lnTo>
                    <a:pt x="11038916" y="2400"/>
                  </a:lnTo>
                  <a:lnTo>
                    <a:pt x="10990910" y="25"/>
                  </a:lnTo>
                  <a:lnTo>
                    <a:pt x="8142897" y="25"/>
                  </a:lnTo>
                  <a:lnTo>
                    <a:pt x="8094891" y="2400"/>
                  </a:lnTo>
                  <a:lnTo>
                    <a:pt x="8047685" y="9448"/>
                  </a:lnTo>
                  <a:lnTo>
                    <a:pt x="8001622" y="21018"/>
                  </a:lnTo>
                  <a:lnTo>
                    <a:pt x="7957007" y="37007"/>
                  </a:lnTo>
                  <a:lnTo>
                    <a:pt x="7914157" y="57251"/>
                  </a:lnTo>
                  <a:lnTo>
                    <a:pt x="7873403" y="81648"/>
                  </a:lnTo>
                  <a:lnTo>
                    <a:pt x="7835049" y="110045"/>
                  </a:lnTo>
                  <a:lnTo>
                    <a:pt x="7799413" y="142316"/>
                  </a:lnTo>
                  <a:lnTo>
                    <a:pt x="7767142" y="177952"/>
                  </a:lnTo>
                  <a:lnTo>
                    <a:pt x="7738758" y="216306"/>
                  </a:lnTo>
                  <a:lnTo>
                    <a:pt x="7714361" y="257073"/>
                  </a:lnTo>
                  <a:lnTo>
                    <a:pt x="7694117" y="299923"/>
                  </a:lnTo>
                  <a:lnTo>
                    <a:pt x="7678140" y="344551"/>
                  </a:lnTo>
                  <a:lnTo>
                    <a:pt x="7666558" y="390613"/>
                  </a:lnTo>
                  <a:lnTo>
                    <a:pt x="7659522" y="437819"/>
                  </a:lnTo>
                  <a:lnTo>
                    <a:pt x="7657135" y="485838"/>
                  </a:lnTo>
                  <a:lnTo>
                    <a:pt x="7657135" y="3219386"/>
                  </a:lnTo>
                  <a:lnTo>
                    <a:pt x="7659522" y="3267405"/>
                  </a:lnTo>
                  <a:lnTo>
                    <a:pt x="7666558" y="3314611"/>
                  </a:lnTo>
                  <a:lnTo>
                    <a:pt x="7678140" y="3360674"/>
                  </a:lnTo>
                  <a:lnTo>
                    <a:pt x="7694117" y="3405301"/>
                  </a:lnTo>
                  <a:lnTo>
                    <a:pt x="7714361" y="3448151"/>
                  </a:lnTo>
                  <a:lnTo>
                    <a:pt x="7738758" y="3488918"/>
                  </a:lnTo>
                  <a:lnTo>
                    <a:pt x="7767142" y="3527272"/>
                  </a:lnTo>
                  <a:lnTo>
                    <a:pt x="7799413" y="3562908"/>
                  </a:lnTo>
                  <a:lnTo>
                    <a:pt x="7835049" y="3595179"/>
                  </a:lnTo>
                  <a:lnTo>
                    <a:pt x="7873403" y="3623576"/>
                  </a:lnTo>
                  <a:lnTo>
                    <a:pt x="7914157" y="3647973"/>
                  </a:lnTo>
                  <a:lnTo>
                    <a:pt x="7957007" y="3668217"/>
                  </a:lnTo>
                  <a:lnTo>
                    <a:pt x="8001622" y="3684206"/>
                  </a:lnTo>
                  <a:lnTo>
                    <a:pt x="8047685" y="3695776"/>
                  </a:lnTo>
                  <a:lnTo>
                    <a:pt x="8094891" y="3702824"/>
                  </a:lnTo>
                  <a:lnTo>
                    <a:pt x="8142897" y="3705199"/>
                  </a:lnTo>
                  <a:lnTo>
                    <a:pt x="10990910" y="3705199"/>
                  </a:lnTo>
                  <a:lnTo>
                    <a:pt x="11038916" y="3702824"/>
                  </a:lnTo>
                  <a:lnTo>
                    <a:pt x="11086122" y="3695776"/>
                  </a:lnTo>
                  <a:lnTo>
                    <a:pt x="11132185" y="3684206"/>
                  </a:lnTo>
                  <a:lnTo>
                    <a:pt x="11176800" y="3668217"/>
                  </a:lnTo>
                  <a:lnTo>
                    <a:pt x="11219650" y="3647973"/>
                  </a:lnTo>
                  <a:lnTo>
                    <a:pt x="11260404" y="3623576"/>
                  </a:lnTo>
                  <a:lnTo>
                    <a:pt x="11298758" y="3595179"/>
                  </a:lnTo>
                  <a:lnTo>
                    <a:pt x="11334394" y="3562908"/>
                  </a:lnTo>
                  <a:lnTo>
                    <a:pt x="11366665" y="3527272"/>
                  </a:lnTo>
                  <a:lnTo>
                    <a:pt x="11395050" y="3488918"/>
                  </a:lnTo>
                  <a:lnTo>
                    <a:pt x="11419446" y="3448151"/>
                  </a:lnTo>
                  <a:lnTo>
                    <a:pt x="11439690" y="3405301"/>
                  </a:lnTo>
                  <a:lnTo>
                    <a:pt x="11455667" y="3360674"/>
                  </a:lnTo>
                  <a:lnTo>
                    <a:pt x="11467249" y="3314611"/>
                  </a:lnTo>
                  <a:lnTo>
                    <a:pt x="11474285" y="3267405"/>
                  </a:lnTo>
                  <a:lnTo>
                    <a:pt x="11476660" y="3219386"/>
                  </a:lnTo>
                  <a:lnTo>
                    <a:pt x="11476660" y="485838"/>
                  </a:lnTo>
                  <a:close/>
                </a:path>
              </a:pathLst>
            </a:custGeom>
            <a:solidFill>
              <a:srgbClr val="82C1E9"/>
            </a:solidFill>
          </p:spPr>
          <p:txBody>
            <a:bodyPr wrap="square" lIns="0" tIns="0" rIns="0" bIns="0" rtlCol="0"/>
            <a:lstStyle/>
            <a:p>
              <a:endParaRPr/>
            </a:p>
          </p:txBody>
        </p:sp>
        <p:pic>
          <p:nvPicPr>
            <p:cNvPr id="5" name="object 5"/>
            <p:cNvPicPr/>
            <p:nvPr/>
          </p:nvPicPr>
          <p:blipFill>
            <a:blip r:embed="rId3" cstate="print"/>
            <a:stretch>
              <a:fillRect/>
            </a:stretch>
          </p:blipFill>
          <p:spPr>
            <a:xfrm>
              <a:off x="9733672" y="1105381"/>
              <a:ext cx="7097128" cy="8328729"/>
            </a:xfrm>
            <a:prstGeom prst="rect">
              <a:avLst/>
            </a:prstGeom>
          </p:spPr>
        </p:pic>
      </p:grpSp>
      <p:sp>
        <p:nvSpPr>
          <p:cNvPr id="6" name="object 6"/>
          <p:cNvSpPr txBox="1">
            <a:spLocks noGrp="1"/>
          </p:cNvSpPr>
          <p:nvPr>
            <p:ph type="title"/>
          </p:nvPr>
        </p:nvSpPr>
        <p:spPr>
          <a:xfrm>
            <a:off x="1569270" y="4264057"/>
            <a:ext cx="5666740" cy="863600"/>
          </a:xfrm>
          <a:prstGeom prst="rect">
            <a:avLst/>
          </a:prstGeom>
        </p:spPr>
        <p:txBody>
          <a:bodyPr vert="horz" wrap="square" lIns="0" tIns="12700" rIns="0" bIns="0" rtlCol="0">
            <a:spAutoFit/>
          </a:bodyPr>
          <a:lstStyle/>
          <a:p>
            <a:pPr marL="12700">
              <a:lnSpc>
                <a:spcPct val="100000"/>
              </a:lnSpc>
              <a:spcBef>
                <a:spcPts val="100"/>
              </a:spcBef>
            </a:pPr>
            <a:r>
              <a:rPr sz="5500" spc="-325" dirty="0">
                <a:latin typeface="Verdana"/>
                <a:cs typeface="Verdana"/>
              </a:rPr>
              <a:t>METHODOLOGY</a:t>
            </a:r>
            <a:endParaRPr sz="5500">
              <a:latin typeface="Verdana"/>
              <a:cs typeface="Verdana"/>
            </a:endParaRPr>
          </a:p>
        </p:txBody>
      </p:sp>
      <p:sp>
        <p:nvSpPr>
          <p:cNvPr id="7" name="object 7"/>
          <p:cNvSpPr txBox="1"/>
          <p:nvPr/>
        </p:nvSpPr>
        <p:spPr>
          <a:xfrm>
            <a:off x="1774673" y="6165146"/>
            <a:ext cx="3041650" cy="2628265"/>
          </a:xfrm>
          <a:prstGeom prst="rect">
            <a:avLst/>
          </a:prstGeom>
        </p:spPr>
        <p:txBody>
          <a:bodyPr vert="horz" wrap="square" lIns="0" tIns="12700" rIns="0" bIns="0" rtlCol="0">
            <a:spAutoFit/>
          </a:bodyPr>
          <a:lstStyle/>
          <a:p>
            <a:pPr marL="12700">
              <a:lnSpc>
                <a:spcPct val="100000"/>
              </a:lnSpc>
              <a:spcBef>
                <a:spcPts val="100"/>
              </a:spcBef>
            </a:pPr>
            <a:r>
              <a:rPr sz="2000" b="1" spc="-50" dirty="0">
                <a:solidFill>
                  <a:srgbClr val="3C1C66"/>
                </a:solidFill>
                <a:latin typeface="Trebuchet MS"/>
                <a:cs typeface="Trebuchet MS"/>
              </a:rPr>
              <a:t>T</a:t>
            </a:r>
            <a:r>
              <a:rPr sz="2000" b="1" spc="75" dirty="0">
                <a:solidFill>
                  <a:srgbClr val="3C1C66"/>
                </a:solidFill>
                <a:latin typeface="Trebuchet MS"/>
                <a:cs typeface="Trebuchet MS"/>
              </a:rPr>
              <a:t>R</a:t>
            </a:r>
            <a:r>
              <a:rPr sz="2000" b="1" spc="200" dirty="0">
                <a:solidFill>
                  <a:srgbClr val="3C1C66"/>
                </a:solidFill>
                <a:latin typeface="Trebuchet MS"/>
                <a:cs typeface="Trebuchet MS"/>
              </a:rPr>
              <a:t>A</a:t>
            </a:r>
            <a:r>
              <a:rPr sz="2000" b="1" spc="-80" dirty="0">
                <a:solidFill>
                  <a:srgbClr val="3C1C66"/>
                </a:solidFill>
                <a:latin typeface="Trebuchet MS"/>
                <a:cs typeface="Trebuchet MS"/>
              </a:rPr>
              <a:t>FF</a:t>
            </a:r>
            <a:r>
              <a:rPr sz="2000" b="1" spc="25" dirty="0">
                <a:solidFill>
                  <a:srgbClr val="3C1C66"/>
                </a:solidFill>
                <a:latin typeface="Trebuchet MS"/>
                <a:cs typeface="Trebuchet MS"/>
              </a:rPr>
              <a:t>I</a:t>
            </a:r>
            <a:r>
              <a:rPr sz="2000" b="1" spc="300" dirty="0">
                <a:solidFill>
                  <a:srgbClr val="3C1C66"/>
                </a:solidFill>
                <a:latin typeface="Trebuchet MS"/>
                <a:cs typeface="Trebuchet MS"/>
              </a:rPr>
              <a:t>C</a:t>
            </a:r>
            <a:r>
              <a:rPr sz="2000" b="1" spc="-180" dirty="0">
                <a:solidFill>
                  <a:srgbClr val="3C1C66"/>
                </a:solidFill>
                <a:latin typeface="Trebuchet MS"/>
                <a:cs typeface="Trebuchet MS"/>
              </a:rPr>
              <a:t> </a:t>
            </a:r>
            <a:r>
              <a:rPr sz="2000" b="1" spc="200" dirty="0">
                <a:solidFill>
                  <a:srgbClr val="3C1C66"/>
                </a:solidFill>
                <a:latin typeface="Trebuchet MS"/>
                <a:cs typeface="Trebuchet MS"/>
              </a:rPr>
              <a:t>S</a:t>
            </a:r>
            <a:r>
              <a:rPr sz="2000" b="1" spc="25" dirty="0">
                <a:solidFill>
                  <a:srgbClr val="3C1C66"/>
                </a:solidFill>
                <a:latin typeface="Trebuchet MS"/>
                <a:cs typeface="Trebuchet MS"/>
              </a:rPr>
              <a:t>I</a:t>
            </a:r>
            <a:r>
              <a:rPr sz="2000" b="1" spc="175" dirty="0">
                <a:solidFill>
                  <a:srgbClr val="3C1C66"/>
                </a:solidFill>
                <a:latin typeface="Trebuchet MS"/>
                <a:cs typeface="Trebuchet MS"/>
              </a:rPr>
              <a:t>G</a:t>
            </a:r>
            <a:r>
              <a:rPr sz="2000" b="1" spc="165" dirty="0">
                <a:solidFill>
                  <a:srgbClr val="3C1C66"/>
                </a:solidFill>
                <a:latin typeface="Trebuchet MS"/>
                <a:cs typeface="Trebuchet MS"/>
              </a:rPr>
              <a:t>N</a:t>
            </a:r>
            <a:r>
              <a:rPr sz="2000" b="1" spc="-180" dirty="0">
                <a:solidFill>
                  <a:srgbClr val="3C1C66"/>
                </a:solidFill>
                <a:latin typeface="Trebuchet MS"/>
                <a:cs typeface="Trebuchet MS"/>
              </a:rPr>
              <a:t> </a:t>
            </a:r>
            <a:r>
              <a:rPr sz="2000" b="1" spc="160" dirty="0">
                <a:solidFill>
                  <a:srgbClr val="3C1C66"/>
                </a:solidFill>
                <a:latin typeface="Trebuchet MS"/>
                <a:cs typeface="Trebuchet MS"/>
              </a:rPr>
              <a:t>D</a:t>
            </a:r>
            <a:r>
              <a:rPr sz="2000" b="1" spc="200" dirty="0">
                <a:solidFill>
                  <a:srgbClr val="3C1C66"/>
                </a:solidFill>
                <a:latin typeface="Trebuchet MS"/>
                <a:cs typeface="Trebuchet MS"/>
              </a:rPr>
              <a:t>A</a:t>
            </a:r>
            <a:r>
              <a:rPr sz="2000" b="1" spc="-50" dirty="0">
                <a:solidFill>
                  <a:srgbClr val="3C1C66"/>
                </a:solidFill>
                <a:latin typeface="Trebuchet MS"/>
                <a:cs typeface="Trebuchet MS"/>
              </a:rPr>
              <a:t>T</a:t>
            </a:r>
            <a:r>
              <a:rPr sz="2000" b="1" spc="200" dirty="0">
                <a:solidFill>
                  <a:srgbClr val="3C1C66"/>
                </a:solidFill>
                <a:latin typeface="Trebuchet MS"/>
                <a:cs typeface="Trebuchet MS"/>
              </a:rPr>
              <a:t>AS</a:t>
            </a:r>
            <a:r>
              <a:rPr sz="2000" b="1" spc="-65" dirty="0">
                <a:solidFill>
                  <a:srgbClr val="3C1C66"/>
                </a:solidFill>
                <a:latin typeface="Trebuchet MS"/>
                <a:cs typeface="Trebuchet MS"/>
              </a:rPr>
              <a:t>E</a:t>
            </a:r>
            <a:r>
              <a:rPr sz="2000" b="1" spc="-45" dirty="0">
                <a:solidFill>
                  <a:srgbClr val="3C1C66"/>
                </a:solidFill>
                <a:latin typeface="Trebuchet MS"/>
                <a:cs typeface="Trebuchet MS"/>
              </a:rPr>
              <a:t>T</a:t>
            </a:r>
            <a:endParaRPr sz="2000">
              <a:latin typeface="Trebuchet MS"/>
              <a:cs typeface="Trebuchet MS"/>
            </a:endParaRPr>
          </a:p>
          <a:p>
            <a:pPr marL="12700" marR="5080" indent="775970" algn="just">
              <a:lnSpc>
                <a:spcPct val="115599"/>
              </a:lnSpc>
              <a:spcBef>
                <a:spcPts val="2065"/>
              </a:spcBef>
            </a:pPr>
            <a:r>
              <a:rPr sz="1650" spc="-35" dirty="0">
                <a:solidFill>
                  <a:srgbClr val="FFFFFF"/>
                </a:solidFill>
                <a:latin typeface="Lucida Sans Unicode"/>
                <a:cs typeface="Lucida Sans Unicode"/>
              </a:rPr>
              <a:t>it</a:t>
            </a:r>
            <a:r>
              <a:rPr sz="1650" spc="-30" dirty="0">
                <a:solidFill>
                  <a:srgbClr val="FFFFFF"/>
                </a:solidFill>
                <a:latin typeface="Lucida Sans Unicode"/>
                <a:cs typeface="Lucida Sans Unicode"/>
              </a:rPr>
              <a:t> </a:t>
            </a:r>
            <a:r>
              <a:rPr sz="1650" spc="35" dirty="0">
                <a:solidFill>
                  <a:srgbClr val="FFFFFF"/>
                </a:solidFill>
                <a:latin typeface="Lucida Sans Unicode"/>
                <a:cs typeface="Lucida Sans Unicode"/>
              </a:rPr>
              <a:t>consists</a:t>
            </a:r>
            <a:r>
              <a:rPr sz="1650" spc="40" dirty="0">
                <a:solidFill>
                  <a:srgbClr val="FFFFFF"/>
                </a:solidFill>
                <a:latin typeface="Lucida Sans Unicode"/>
                <a:cs typeface="Lucida Sans Unicode"/>
              </a:rPr>
              <a:t> </a:t>
            </a:r>
            <a:r>
              <a:rPr sz="1650" dirty="0">
                <a:solidFill>
                  <a:srgbClr val="FFFFFF"/>
                </a:solidFill>
                <a:latin typeface="Lucida Sans Unicode"/>
                <a:cs typeface="Lucida Sans Unicode"/>
              </a:rPr>
              <a:t>of</a:t>
            </a:r>
            <a:r>
              <a:rPr sz="1650" spc="5" dirty="0">
                <a:solidFill>
                  <a:srgbClr val="FFFFFF"/>
                </a:solidFill>
                <a:latin typeface="Lucida Sans Unicode"/>
                <a:cs typeface="Lucida Sans Unicode"/>
              </a:rPr>
              <a:t> </a:t>
            </a:r>
            <a:r>
              <a:rPr sz="1650" spc="65" dirty="0">
                <a:solidFill>
                  <a:srgbClr val="FFFFFF"/>
                </a:solidFill>
                <a:latin typeface="Lucida Sans Unicode"/>
                <a:cs typeface="Lucida Sans Unicode"/>
              </a:rPr>
              <a:t>large </a:t>
            </a:r>
            <a:r>
              <a:rPr sz="1650" spc="70" dirty="0">
                <a:solidFill>
                  <a:srgbClr val="FFFFFF"/>
                </a:solidFill>
                <a:latin typeface="Lucida Sans Unicode"/>
                <a:cs typeface="Lucida Sans Unicode"/>
              </a:rPr>
              <a:t> </a:t>
            </a:r>
            <a:r>
              <a:rPr sz="1650" spc="75" dirty="0">
                <a:solidFill>
                  <a:srgbClr val="FFFFFF"/>
                </a:solidFill>
                <a:latin typeface="Lucida Sans Unicode"/>
                <a:cs typeface="Lucida Sans Unicode"/>
              </a:rPr>
              <a:t>number</a:t>
            </a:r>
            <a:r>
              <a:rPr sz="1650" spc="80" dirty="0">
                <a:solidFill>
                  <a:srgbClr val="FFFFFF"/>
                </a:solidFill>
                <a:latin typeface="Lucida Sans Unicode"/>
                <a:cs typeface="Lucida Sans Unicode"/>
              </a:rPr>
              <a:t> </a:t>
            </a:r>
            <a:r>
              <a:rPr sz="1650" dirty="0">
                <a:solidFill>
                  <a:srgbClr val="FFFFFF"/>
                </a:solidFill>
                <a:latin typeface="Lucida Sans Unicode"/>
                <a:cs typeface="Lucida Sans Unicode"/>
              </a:rPr>
              <a:t>of</a:t>
            </a:r>
            <a:r>
              <a:rPr sz="1650" spc="5" dirty="0">
                <a:solidFill>
                  <a:srgbClr val="FFFFFF"/>
                </a:solidFill>
                <a:latin typeface="Lucida Sans Unicode"/>
                <a:cs typeface="Lucida Sans Unicode"/>
              </a:rPr>
              <a:t> </a:t>
            </a:r>
            <a:r>
              <a:rPr sz="1650" spc="60" dirty="0">
                <a:solidFill>
                  <a:srgbClr val="FFFFFF"/>
                </a:solidFill>
                <a:latin typeface="Lucida Sans Unicode"/>
                <a:cs typeface="Lucida Sans Unicode"/>
              </a:rPr>
              <a:t>images.</a:t>
            </a:r>
            <a:r>
              <a:rPr sz="1650" spc="645" dirty="0">
                <a:solidFill>
                  <a:srgbClr val="FFFFFF"/>
                </a:solidFill>
                <a:latin typeface="Lucida Sans Unicode"/>
                <a:cs typeface="Lucida Sans Unicode"/>
              </a:rPr>
              <a:t> </a:t>
            </a:r>
            <a:r>
              <a:rPr sz="1650" spc="10" dirty="0">
                <a:solidFill>
                  <a:srgbClr val="FFFFFF"/>
                </a:solidFill>
                <a:latin typeface="Lucida Sans Unicode"/>
                <a:cs typeface="Lucida Sans Unicode"/>
              </a:rPr>
              <a:t>The </a:t>
            </a:r>
            <a:r>
              <a:rPr sz="1650" spc="15" dirty="0">
                <a:solidFill>
                  <a:srgbClr val="FFFFFF"/>
                </a:solidFill>
                <a:latin typeface="Lucida Sans Unicode"/>
                <a:cs typeface="Lucida Sans Unicode"/>
              </a:rPr>
              <a:t> </a:t>
            </a:r>
            <a:r>
              <a:rPr sz="1650" spc="20" dirty="0">
                <a:solidFill>
                  <a:srgbClr val="FFFFFF"/>
                </a:solidFill>
                <a:latin typeface="Lucida Sans Unicode"/>
                <a:cs typeface="Lucida Sans Unicode"/>
              </a:rPr>
              <a:t>traffic </a:t>
            </a:r>
            <a:r>
              <a:rPr sz="1650" spc="30" dirty="0">
                <a:solidFill>
                  <a:srgbClr val="FFFFFF"/>
                </a:solidFill>
                <a:latin typeface="Lucida Sans Unicode"/>
                <a:cs typeface="Lucida Sans Unicode"/>
              </a:rPr>
              <a:t>signs </a:t>
            </a:r>
            <a:r>
              <a:rPr sz="1650" spc="95" dirty="0">
                <a:solidFill>
                  <a:srgbClr val="FFFFFF"/>
                </a:solidFill>
                <a:latin typeface="Lucida Sans Unicode"/>
                <a:cs typeface="Lucida Sans Unicode"/>
              </a:rPr>
              <a:t>are </a:t>
            </a:r>
            <a:r>
              <a:rPr sz="1650" dirty="0">
                <a:solidFill>
                  <a:srgbClr val="FFFFFF"/>
                </a:solidFill>
                <a:latin typeface="Lucida Sans Unicode"/>
                <a:cs typeface="Lucida Sans Unicode"/>
              </a:rPr>
              <a:t>of </a:t>
            </a:r>
            <a:r>
              <a:rPr sz="1650" spc="15" dirty="0">
                <a:solidFill>
                  <a:srgbClr val="FFFFFF"/>
                </a:solidFill>
                <a:latin typeface="Lucida Sans Unicode"/>
                <a:cs typeface="Lucida Sans Unicode"/>
              </a:rPr>
              <a:t>different </a:t>
            </a:r>
            <a:r>
              <a:rPr sz="1650" spc="20" dirty="0">
                <a:solidFill>
                  <a:srgbClr val="FFFFFF"/>
                </a:solidFill>
                <a:latin typeface="Lucida Sans Unicode"/>
                <a:cs typeface="Lucida Sans Unicode"/>
              </a:rPr>
              <a:t> variety,</a:t>
            </a:r>
            <a:r>
              <a:rPr sz="1650" spc="25" dirty="0">
                <a:solidFill>
                  <a:srgbClr val="FFFFFF"/>
                </a:solidFill>
                <a:latin typeface="Lucida Sans Unicode"/>
                <a:cs typeface="Lucida Sans Unicode"/>
              </a:rPr>
              <a:t> </a:t>
            </a:r>
            <a:r>
              <a:rPr sz="1650" spc="45" dirty="0">
                <a:solidFill>
                  <a:srgbClr val="FFFFFF"/>
                </a:solidFill>
                <a:latin typeface="Lucida Sans Unicode"/>
                <a:cs typeface="Lucida Sans Unicode"/>
              </a:rPr>
              <a:t>background,</a:t>
            </a:r>
            <a:r>
              <a:rPr sz="1650" spc="50" dirty="0">
                <a:solidFill>
                  <a:srgbClr val="FFFFFF"/>
                </a:solidFill>
                <a:latin typeface="Lucida Sans Unicode"/>
                <a:cs typeface="Lucida Sans Unicode"/>
              </a:rPr>
              <a:t> </a:t>
            </a:r>
            <a:r>
              <a:rPr sz="1650" spc="120" dirty="0">
                <a:solidFill>
                  <a:srgbClr val="FFFFFF"/>
                </a:solidFill>
                <a:latin typeface="Lucida Sans Unicode"/>
                <a:cs typeface="Lucida Sans Unicode"/>
              </a:rPr>
              <a:t>and </a:t>
            </a:r>
            <a:r>
              <a:rPr sz="1650" spc="-509" dirty="0">
                <a:solidFill>
                  <a:srgbClr val="FFFFFF"/>
                </a:solidFill>
                <a:latin typeface="Lucida Sans Unicode"/>
                <a:cs typeface="Lucida Sans Unicode"/>
              </a:rPr>
              <a:t> </a:t>
            </a:r>
            <a:r>
              <a:rPr sz="1650" spc="35" dirty="0">
                <a:solidFill>
                  <a:srgbClr val="FFFFFF"/>
                </a:solidFill>
                <a:latin typeface="Lucida Sans Unicode"/>
                <a:cs typeface="Lucida Sans Unicode"/>
              </a:rPr>
              <a:t>colour</a:t>
            </a:r>
            <a:r>
              <a:rPr sz="1650" spc="40" dirty="0">
                <a:solidFill>
                  <a:srgbClr val="FFFFFF"/>
                </a:solidFill>
                <a:latin typeface="Lucida Sans Unicode"/>
                <a:cs typeface="Lucida Sans Unicode"/>
              </a:rPr>
              <a:t> </a:t>
            </a:r>
            <a:r>
              <a:rPr sz="1650" spc="50" dirty="0">
                <a:solidFill>
                  <a:srgbClr val="FFFFFF"/>
                </a:solidFill>
                <a:latin typeface="Lucida Sans Unicode"/>
                <a:cs typeface="Lucida Sans Unicode"/>
              </a:rPr>
              <a:t>variation</a:t>
            </a:r>
            <a:r>
              <a:rPr sz="1650" spc="55" dirty="0">
                <a:solidFill>
                  <a:srgbClr val="FFFFFF"/>
                </a:solidFill>
                <a:latin typeface="Lucida Sans Unicode"/>
                <a:cs typeface="Lucida Sans Unicode"/>
              </a:rPr>
              <a:t> </a:t>
            </a:r>
            <a:r>
              <a:rPr sz="1650" spc="60" dirty="0">
                <a:solidFill>
                  <a:srgbClr val="FFFFFF"/>
                </a:solidFill>
                <a:latin typeface="Lucida Sans Unicode"/>
                <a:cs typeface="Lucida Sans Unicode"/>
              </a:rPr>
              <a:t>which</a:t>
            </a:r>
            <a:r>
              <a:rPr sz="1650" spc="65" dirty="0">
                <a:solidFill>
                  <a:srgbClr val="FFFFFF"/>
                </a:solidFill>
                <a:latin typeface="Lucida Sans Unicode"/>
                <a:cs typeface="Lucida Sans Unicode"/>
              </a:rPr>
              <a:t> </a:t>
            </a:r>
            <a:r>
              <a:rPr sz="1650" spc="-5" dirty="0">
                <a:solidFill>
                  <a:srgbClr val="FFFFFF"/>
                </a:solidFill>
                <a:latin typeface="Lucida Sans Unicode"/>
                <a:cs typeface="Lucida Sans Unicode"/>
              </a:rPr>
              <a:t>in </a:t>
            </a:r>
            <a:r>
              <a:rPr sz="1650" dirty="0">
                <a:solidFill>
                  <a:srgbClr val="FFFFFF"/>
                </a:solidFill>
                <a:latin typeface="Lucida Sans Unicode"/>
                <a:cs typeface="Lucida Sans Unicode"/>
              </a:rPr>
              <a:t> </a:t>
            </a:r>
            <a:r>
              <a:rPr sz="1650" spc="5" dirty="0">
                <a:solidFill>
                  <a:srgbClr val="FFFFFF"/>
                </a:solidFill>
                <a:latin typeface="Lucida Sans Unicode"/>
                <a:cs typeface="Lucida Sans Unicode"/>
              </a:rPr>
              <a:t>turn </a:t>
            </a:r>
            <a:r>
              <a:rPr sz="1650" spc="-25" dirty="0">
                <a:solidFill>
                  <a:srgbClr val="FFFFFF"/>
                </a:solidFill>
                <a:latin typeface="Lucida Sans Unicode"/>
                <a:cs typeface="Lucida Sans Unicode"/>
              </a:rPr>
              <a:t>will </a:t>
            </a:r>
            <a:r>
              <a:rPr sz="1650" spc="50" dirty="0">
                <a:solidFill>
                  <a:srgbClr val="FFFFFF"/>
                </a:solidFill>
                <a:latin typeface="Lucida Sans Unicode"/>
                <a:cs typeface="Lucida Sans Unicode"/>
              </a:rPr>
              <a:t>help the </a:t>
            </a:r>
            <a:r>
              <a:rPr sz="1650" spc="75" dirty="0">
                <a:solidFill>
                  <a:srgbClr val="FFFFFF"/>
                </a:solidFill>
                <a:latin typeface="Lucida Sans Unicode"/>
                <a:cs typeface="Lucida Sans Unicode"/>
              </a:rPr>
              <a:t>model </a:t>
            </a:r>
            <a:r>
              <a:rPr sz="1650" spc="25" dirty="0">
                <a:solidFill>
                  <a:srgbClr val="FFFFFF"/>
                </a:solidFill>
                <a:latin typeface="Lucida Sans Unicode"/>
                <a:cs typeface="Lucida Sans Unicode"/>
              </a:rPr>
              <a:t>to </a:t>
            </a:r>
            <a:r>
              <a:rPr sz="1650" spc="30" dirty="0">
                <a:solidFill>
                  <a:srgbClr val="FFFFFF"/>
                </a:solidFill>
                <a:latin typeface="Lucida Sans Unicode"/>
                <a:cs typeface="Lucida Sans Unicode"/>
              </a:rPr>
              <a:t> </a:t>
            </a:r>
            <a:r>
              <a:rPr sz="1650" spc="40" dirty="0">
                <a:solidFill>
                  <a:srgbClr val="FFFFFF"/>
                </a:solidFill>
                <a:latin typeface="Lucida Sans Unicode"/>
                <a:cs typeface="Lucida Sans Unicode"/>
              </a:rPr>
              <a:t>perform</a:t>
            </a:r>
            <a:r>
              <a:rPr sz="1650" spc="-80" dirty="0">
                <a:solidFill>
                  <a:srgbClr val="FFFFFF"/>
                </a:solidFill>
                <a:latin typeface="Lucida Sans Unicode"/>
                <a:cs typeface="Lucida Sans Unicode"/>
              </a:rPr>
              <a:t> </a:t>
            </a:r>
            <a:r>
              <a:rPr sz="1650" spc="90" dirty="0">
                <a:solidFill>
                  <a:srgbClr val="FFFFFF"/>
                </a:solidFill>
                <a:latin typeface="Lucida Sans Unicode"/>
                <a:cs typeface="Lucida Sans Unicode"/>
              </a:rPr>
              <a:t>accurately</a:t>
            </a:r>
            <a:endParaRPr sz="1650">
              <a:latin typeface="Lucida Sans Unicode"/>
              <a:cs typeface="Lucida Sans Unicode"/>
            </a:endParaRPr>
          </a:p>
        </p:txBody>
      </p:sp>
      <p:sp>
        <p:nvSpPr>
          <p:cNvPr id="8" name="object 8"/>
          <p:cNvSpPr txBox="1"/>
          <p:nvPr/>
        </p:nvSpPr>
        <p:spPr>
          <a:xfrm>
            <a:off x="5336260" y="6165146"/>
            <a:ext cx="3405504" cy="2654300"/>
          </a:xfrm>
          <a:prstGeom prst="rect">
            <a:avLst/>
          </a:prstGeom>
        </p:spPr>
        <p:txBody>
          <a:bodyPr vert="horz" wrap="square" lIns="0" tIns="12700" rIns="0" bIns="0" rtlCol="0">
            <a:spAutoFit/>
          </a:bodyPr>
          <a:lstStyle/>
          <a:p>
            <a:pPr marL="148590" algn="just">
              <a:lnSpc>
                <a:spcPct val="100000"/>
              </a:lnSpc>
              <a:spcBef>
                <a:spcPts val="100"/>
              </a:spcBef>
            </a:pPr>
            <a:r>
              <a:rPr sz="2000" b="1" spc="340" dirty="0">
                <a:solidFill>
                  <a:srgbClr val="3C1C66"/>
                </a:solidFill>
                <a:latin typeface="Trebuchet MS"/>
                <a:cs typeface="Trebuchet MS"/>
              </a:rPr>
              <a:t>M</a:t>
            </a:r>
            <a:r>
              <a:rPr sz="2000" b="1" spc="160" dirty="0">
                <a:solidFill>
                  <a:srgbClr val="3C1C66"/>
                </a:solidFill>
                <a:latin typeface="Trebuchet MS"/>
                <a:cs typeface="Trebuchet MS"/>
              </a:rPr>
              <a:t>OD</a:t>
            </a:r>
            <a:r>
              <a:rPr sz="2000" b="1" spc="-65" dirty="0">
                <a:solidFill>
                  <a:srgbClr val="3C1C66"/>
                </a:solidFill>
                <a:latin typeface="Trebuchet MS"/>
                <a:cs typeface="Trebuchet MS"/>
              </a:rPr>
              <a:t>E</a:t>
            </a:r>
            <a:r>
              <a:rPr sz="2000" b="1" spc="-155" dirty="0">
                <a:solidFill>
                  <a:srgbClr val="3C1C66"/>
                </a:solidFill>
                <a:latin typeface="Trebuchet MS"/>
                <a:cs typeface="Trebuchet MS"/>
              </a:rPr>
              <a:t>L</a:t>
            </a:r>
            <a:r>
              <a:rPr sz="2000" b="1" spc="-180" dirty="0">
                <a:solidFill>
                  <a:srgbClr val="3C1C66"/>
                </a:solidFill>
                <a:latin typeface="Trebuchet MS"/>
                <a:cs typeface="Trebuchet MS"/>
              </a:rPr>
              <a:t> </a:t>
            </a:r>
            <a:r>
              <a:rPr sz="2000" b="1" spc="200" dirty="0">
                <a:solidFill>
                  <a:srgbClr val="3C1C66"/>
                </a:solidFill>
                <a:latin typeface="Trebuchet MS"/>
                <a:cs typeface="Trebuchet MS"/>
              </a:rPr>
              <a:t>A</a:t>
            </a:r>
            <a:r>
              <a:rPr sz="2000" b="1" spc="75" dirty="0">
                <a:solidFill>
                  <a:srgbClr val="3C1C66"/>
                </a:solidFill>
                <a:latin typeface="Trebuchet MS"/>
                <a:cs typeface="Trebuchet MS"/>
              </a:rPr>
              <a:t>R</a:t>
            </a:r>
            <a:r>
              <a:rPr sz="2000" b="1" spc="295" dirty="0">
                <a:solidFill>
                  <a:srgbClr val="3C1C66"/>
                </a:solidFill>
                <a:latin typeface="Trebuchet MS"/>
                <a:cs typeface="Trebuchet MS"/>
              </a:rPr>
              <a:t>C</a:t>
            </a:r>
            <a:r>
              <a:rPr sz="2000" b="1" spc="85" dirty="0">
                <a:solidFill>
                  <a:srgbClr val="3C1C66"/>
                </a:solidFill>
                <a:latin typeface="Trebuchet MS"/>
                <a:cs typeface="Trebuchet MS"/>
              </a:rPr>
              <a:t>H</a:t>
            </a:r>
            <a:r>
              <a:rPr sz="2000" b="1" spc="25" dirty="0">
                <a:solidFill>
                  <a:srgbClr val="3C1C66"/>
                </a:solidFill>
                <a:latin typeface="Trebuchet MS"/>
                <a:cs typeface="Trebuchet MS"/>
              </a:rPr>
              <a:t>I</a:t>
            </a:r>
            <a:r>
              <a:rPr sz="2000" b="1" spc="-50" dirty="0">
                <a:solidFill>
                  <a:srgbClr val="3C1C66"/>
                </a:solidFill>
                <a:latin typeface="Trebuchet MS"/>
                <a:cs typeface="Trebuchet MS"/>
              </a:rPr>
              <a:t>T</a:t>
            </a:r>
            <a:r>
              <a:rPr sz="2000" b="1" spc="-65" dirty="0">
                <a:solidFill>
                  <a:srgbClr val="3C1C66"/>
                </a:solidFill>
                <a:latin typeface="Trebuchet MS"/>
                <a:cs typeface="Trebuchet MS"/>
              </a:rPr>
              <a:t>E</a:t>
            </a:r>
            <a:r>
              <a:rPr sz="2000" b="1" spc="295" dirty="0">
                <a:solidFill>
                  <a:srgbClr val="3C1C66"/>
                </a:solidFill>
                <a:latin typeface="Trebuchet MS"/>
                <a:cs typeface="Trebuchet MS"/>
              </a:rPr>
              <a:t>C</a:t>
            </a:r>
            <a:r>
              <a:rPr sz="2000" b="1" spc="-50" dirty="0">
                <a:solidFill>
                  <a:srgbClr val="3C1C66"/>
                </a:solidFill>
                <a:latin typeface="Trebuchet MS"/>
                <a:cs typeface="Trebuchet MS"/>
              </a:rPr>
              <a:t>T</a:t>
            </a:r>
            <a:r>
              <a:rPr sz="2000" b="1" spc="45" dirty="0">
                <a:solidFill>
                  <a:srgbClr val="3C1C66"/>
                </a:solidFill>
                <a:latin typeface="Trebuchet MS"/>
                <a:cs typeface="Trebuchet MS"/>
              </a:rPr>
              <a:t>U</a:t>
            </a:r>
            <a:r>
              <a:rPr sz="2000" b="1" spc="75" dirty="0">
                <a:solidFill>
                  <a:srgbClr val="3C1C66"/>
                </a:solidFill>
                <a:latin typeface="Trebuchet MS"/>
                <a:cs typeface="Trebuchet MS"/>
              </a:rPr>
              <a:t>R</a:t>
            </a:r>
            <a:r>
              <a:rPr sz="2000" b="1" spc="-60" dirty="0">
                <a:solidFill>
                  <a:srgbClr val="3C1C66"/>
                </a:solidFill>
                <a:latin typeface="Trebuchet MS"/>
                <a:cs typeface="Trebuchet MS"/>
              </a:rPr>
              <a:t>E</a:t>
            </a:r>
            <a:endParaRPr sz="2000">
              <a:latin typeface="Trebuchet MS"/>
              <a:cs typeface="Trebuchet MS"/>
            </a:endParaRPr>
          </a:p>
          <a:p>
            <a:pPr marL="12700" marR="5080" indent="227965" algn="just">
              <a:lnSpc>
                <a:spcPct val="117400"/>
              </a:lnSpc>
              <a:spcBef>
                <a:spcPts val="2014"/>
              </a:spcBef>
            </a:pPr>
            <a:r>
              <a:rPr sz="1650" spc="50" dirty="0">
                <a:solidFill>
                  <a:srgbClr val="FFFFFF"/>
                </a:solidFill>
                <a:latin typeface="Lucida Sans Unicode"/>
                <a:cs typeface="Lucida Sans Unicode"/>
              </a:rPr>
              <a:t>Sequentially</a:t>
            </a:r>
            <a:r>
              <a:rPr sz="1650" spc="-85" dirty="0">
                <a:solidFill>
                  <a:srgbClr val="FFFFFF"/>
                </a:solidFill>
                <a:latin typeface="Lucida Sans Unicode"/>
                <a:cs typeface="Lucida Sans Unicode"/>
              </a:rPr>
              <a:t> </a:t>
            </a:r>
            <a:r>
              <a:rPr sz="1650" spc="135" dirty="0">
                <a:solidFill>
                  <a:srgbClr val="FFFFFF"/>
                </a:solidFill>
                <a:latin typeface="Lucida Sans Unicode"/>
                <a:cs typeface="Lucida Sans Unicode"/>
              </a:rPr>
              <a:t>add</a:t>
            </a:r>
            <a:r>
              <a:rPr sz="1650" spc="-80" dirty="0">
                <a:solidFill>
                  <a:srgbClr val="FFFFFF"/>
                </a:solidFill>
                <a:latin typeface="Lucida Sans Unicode"/>
                <a:cs typeface="Lucida Sans Unicode"/>
              </a:rPr>
              <a:t> </a:t>
            </a:r>
            <a:r>
              <a:rPr sz="1650" spc="50" dirty="0">
                <a:solidFill>
                  <a:srgbClr val="FFFFFF"/>
                </a:solidFill>
                <a:latin typeface="Lucida Sans Unicode"/>
                <a:cs typeface="Lucida Sans Unicode"/>
              </a:rPr>
              <a:t>the</a:t>
            </a:r>
            <a:r>
              <a:rPr sz="1650" spc="-85" dirty="0">
                <a:solidFill>
                  <a:srgbClr val="FFFFFF"/>
                </a:solidFill>
                <a:latin typeface="Lucida Sans Unicode"/>
                <a:cs typeface="Lucida Sans Unicode"/>
              </a:rPr>
              <a:t> </a:t>
            </a:r>
            <a:r>
              <a:rPr sz="1650" spc="55" dirty="0">
                <a:solidFill>
                  <a:srgbClr val="FFFFFF"/>
                </a:solidFill>
                <a:latin typeface="Lucida Sans Unicode"/>
                <a:cs typeface="Lucida Sans Unicode"/>
              </a:rPr>
              <a:t>layers</a:t>
            </a:r>
            <a:r>
              <a:rPr sz="1650" spc="-80" dirty="0">
                <a:solidFill>
                  <a:srgbClr val="FFFFFF"/>
                </a:solidFill>
                <a:latin typeface="Lucida Sans Unicode"/>
                <a:cs typeface="Lucida Sans Unicode"/>
              </a:rPr>
              <a:t> </a:t>
            </a:r>
            <a:r>
              <a:rPr sz="1650" spc="-5" dirty="0">
                <a:solidFill>
                  <a:srgbClr val="FFFFFF"/>
                </a:solidFill>
                <a:latin typeface="Lucida Sans Unicode"/>
                <a:cs typeface="Lucida Sans Unicode"/>
              </a:rPr>
              <a:t>in </a:t>
            </a:r>
            <a:r>
              <a:rPr sz="1650" spc="-509" dirty="0">
                <a:solidFill>
                  <a:srgbClr val="FFFFFF"/>
                </a:solidFill>
                <a:latin typeface="Lucida Sans Unicode"/>
                <a:cs typeface="Lucida Sans Unicode"/>
              </a:rPr>
              <a:t> </a:t>
            </a:r>
            <a:r>
              <a:rPr sz="1650" spc="50" dirty="0">
                <a:solidFill>
                  <a:srgbClr val="FFFFFF"/>
                </a:solidFill>
                <a:latin typeface="Lucida Sans Unicode"/>
                <a:cs typeface="Lucida Sans Unicode"/>
              </a:rPr>
              <a:t>the</a:t>
            </a:r>
            <a:r>
              <a:rPr sz="1650" spc="55" dirty="0">
                <a:solidFill>
                  <a:srgbClr val="FFFFFF"/>
                </a:solidFill>
                <a:latin typeface="Lucida Sans Unicode"/>
                <a:cs typeface="Lucida Sans Unicode"/>
              </a:rPr>
              <a:t> </a:t>
            </a:r>
            <a:r>
              <a:rPr sz="1650" dirty="0">
                <a:solidFill>
                  <a:srgbClr val="FFFFFF"/>
                </a:solidFill>
                <a:latin typeface="Lucida Sans Unicode"/>
                <a:cs typeface="Lucida Sans Unicode"/>
              </a:rPr>
              <a:t>order:</a:t>
            </a:r>
            <a:r>
              <a:rPr sz="1650" spc="5" dirty="0">
                <a:solidFill>
                  <a:srgbClr val="FFFFFF"/>
                </a:solidFill>
                <a:latin typeface="Lucida Sans Unicode"/>
                <a:cs typeface="Lucida Sans Unicode"/>
              </a:rPr>
              <a:t> </a:t>
            </a:r>
            <a:r>
              <a:rPr sz="1650" spc="50" dirty="0">
                <a:solidFill>
                  <a:srgbClr val="FFFFFF"/>
                </a:solidFill>
                <a:latin typeface="Lucida Sans Unicode"/>
                <a:cs typeface="Lucida Sans Unicode"/>
              </a:rPr>
              <a:t>two</a:t>
            </a:r>
            <a:r>
              <a:rPr sz="1650" spc="55" dirty="0">
                <a:solidFill>
                  <a:srgbClr val="FFFFFF"/>
                </a:solidFill>
                <a:latin typeface="Lucida Sans Unicode"/>
                <a:cs typeface="Lucida Sans Unicode"/>
              </a:rPr>
              <a:t> </a:t>
            </a:r>
            <a:r>
              <a:rPr sz="1650" spc="45" dirty="0">
                <a:solidFill>
                  <a:srgbClr val="FFFFFF"/>
                </a:solidFill>
                <a:latin typeface="Lucida Sans Unicode"/>
                <a:cs typeface="Lucida Sans Unicode"/>
              </a:rPr>
              <a:t>convolutional </a:t>
            </a:r>
            <a:r>
              <a:rPr sz="1650" spc="50" dirty="0">
                <a:solidFill>
                  <a:srgbClr val="FFFFFF"/>
                </a:solidFill>
                <a:latin typeface="Lucida Sans Unicode"/>
                <a:cs typeface="Lucida Sans Unicode"/>
              </a:rPr>
              <a:t> </a:t>
            </a:r>
            <a:r>
              <a:rPr sz="1650" spc="20" dirty="0">
                <a:solidFill>
                  <a:srgbClr val="FFFFFF"/>
                </a:solidFill>
                <a:latin typeface="Lucida Sans Unicode"/>
                <a:cs typeface="Lucida Sans Unicode"/>
              </a:rPr>
              <a:t>layers,</a:t>
            </a:r>
            <a:r>
              <a:rPr sz="1650" spc="25" dirty="0">
                <a:solidFill>
                  <a:srgbClr val="FFFFFF"/>
                </a:solidFill>
                <a:latin typeface="Lucida Sans Unicode"/>
                <a:cs typeface="Lucida Sans Unicode"/>
              </a:rPr>
              <a:t> </a:t>
            </a:r>
            <a:r>
              <a:rPr sz="1650" spc="75" dirty="0">
                <a:solidFill>
                  <a:srgbClr val="FFFFFF"/>
                </a:solidFill>
                <a:latin typeface="Lucida Sans Unicode"/>
                <a:cs typeface="Lucida Sans Unicode"/>
              </a:rPr>
              <a:t>one</a:t>
            </a:r>
            <a:r>
              <a:rPr sz="1650" spc="80" dirty="0">
                <a:solidFill>
                  <a:srgbClr val="FFFFFF"/>
                </a:solidFill>
                <a:latin typeface="Lucida Sans Unicode"/>
                <a:cs typeface="Lucida Sans Unicode"/>
              </a:rPr>
              <a:t> </a:t>
            </a:r>
            <a:r>
              <a:rPr sz="1650" spc="30" dirty="0">
                <a:solidFill>
                  <a:srgbClr val="FFFFFF"/>
                </a:solidFill>
                <a:latin typeface="Lucida Sans Unicode"/>
                <a:cs typeface="Lucida Sans Unicode"/>
              </a:rPr>
              <a:t>pooling</a:t>
            </a:r>
            <a:r>
              <a:rPr sz="1650" spc="35" dirty="0">
                <a:solidFill>
                  <a:srgbClr val="FFFFFF"/>
                </a:solidFill>
                <a:latin typeface="Lucida Sans Unicode"/>
                <a:cs typeface="Lucida Sans Unicode"/>
              </a:rPr>
              <a:t> </a:t>
            </a:r>
            <a:r>
              <a:rPr sz="1650" spc="15" dirty="0">
                <a:solidFill>
                  <a:srgbClr val="FFFFFF"/>
                </a:solidFill>
                <a:latin typeface="Lucida Sans Unicode"/>
                <a:cs typeface="Lucida Sans Unicode"/>
              </a:rPr>
              <a:t>layer, </a:t>
            </a:r>
            <a:r>
              <a:rPr sz="1650" spc="-509" dirty="0">
                <a:solidFill>
                  <a:srgbClr val="FFFFFF"/>
                </a:solidFill>
                <a:latin typeface="Lucida Sans Unicode"/>
                <a:cs typeface="Lucida Sans Unicode"/>
              </a:rPr>
              <a:t> </a:t>
            </a:r>
            <a:r>
              <a:rPr sz="1650" spc="40" dirty="0">
                <a:solidFill>
                  <a:srgbClr val="FFFFFF"/>
                </a:solidFill>
                <a:latin typeface="Lucida Sans Unicode"/>
                <a:cs typeface="Lucida Sans Unicode"/>
              </a:rPr>
              <a:t>dropout </a:t>
            </a:r>
            <a:r>
              <a:rPr sz="1650" spc="15" dirty="0">
                <a:solidFill>
                  <a:srgbClr val="FFFFFF"/>
                </a:solidFill>
                <a:latin typeface="Lucida Sans Unicode"/>
                <a:cs typeface="Lucida Sans Unicode"/>
              </a:rPr>
              <a:t>layer, </a:t>
            </a:r>
            <a:r>
              <a:rPr sz="1650" spc="30" dirty="0">
                <a:solidFill>
                  <a:srgbClr val="FFFFFF"/>
                </a:solidFill>
                <a:latin typeface="Lucida Sans Unicode"/>
                <a:cs typeface="Lucida Sans Unicode"/>
              </a:rPr>
              <a:t>flattening </a:t>
            </a:r>
            <a:r>
              <a:rPr sz="1650" spc="15" dirty="0">
                <a:solidFill>
                  <a:srgbClr val="FFFFFF"/>
                </a:solidFill>
                <a:latin typeface="Lucida Sans Unicode"/>
                <a:cs typeface="Lucida Sans Unicode"/>
              </a:rPr>
              <a:t>layer, </a:t>
            </a:r>
            <a:r>
              <a:rPr sz="1650" spc="20" dirty="0">
                <a:solidFill>
                  <a:srgbClr val="FFFFFF"/>
                </a:solidFill>
                <a:latin typeface="Lucida Sans Unicode"/>
                <a:cs typeface="Lucida Sans Unicode"/>
              </a:rPr>
              <a:t> </a:t>
            </a:r>
            <a:r>
              <a:rPr sz="1650" spc="80" dirty="0">
                <a:solidFill>
                  <a:srgbClr val="FFFFFF"/>
                </a:solidFill>
                <a:latin typeface="Lucida Sans Unicode"/>
                <a:cs typeface="Lucida Sans Unicode"/>
              </a:rPr>
              <a:t>dense </a:t>
            </a:r>
            <a:r>
              <a:rPr sz="1650" spc="15" dirty="0">
                <a:solidFill>
                  <a:srgbClr val="FFFFFF"/>
                </a:solidFill>
                <a:latin typeface="Lucida Sans Unicode"/>
                <a:cs typeface="Lucida Sans Unicode"/>
              </a:rPr>
              <a:t>layer, </a:t>
            </a:r>
            <a:r>
              <a:rPr sz="1650" spc="105" dirty="0">
                <a:solidFill>
                  <a:srgbClr val="FFFFFF"/>
                </a:solidFill>
                <a:latin typeface="Lucida Sans Unicode"/>
                <a:cs typeface="Lucida Sans Unicode"/>
              </a:rPr>
              <a:t>again </a:t>
            </a:r>
            <a:r>
              <a:rPr sz="1650" spc="225" dirty="0">
                <a:solidFill>
                  <a:srgbClr val="FFFFFF"/>
                </a:solidFill>
                <a:latin typeface="Lucida Sans Unicode"/>
                <a:cs typeface="Lucida Sans Unicode"/>
              </a:rPr>
              <a:t>a </a:t>
            </a:r>
            <a:r>
              <a:rPr sz="1650" spc="40" dirty="0">
                <a:solidFill>
                  <a:srgbClr val="FFFFFF"/>
                </a:solidFill>
                <a:latin typeface="Lucida Sans Unicode"/>
                <a:cs typeface="Lucida Sans Unicode"/>
              </a:rPr>
              <a:t>dropout </a:t>
            </a:r>
            <a:r>
              <a:rPr sz="1650" spc="45" dirty="0">
                <a:solidFill>
                  <a:srgbClr val="FFFFFF"/>
                </a:solidFill>
                <a:latin typeface="Lucida Sans Unicode"/>
                <a:cs typeface="Lucida Sans Unicode"/>
              </a:rPr>
              <a:t> </a:t>
            </a:r>
            <a:r>
              <a:rPr sz="1650" spc="60" dirty="0">
                <a:solidFill>
                  <a:srgbClr val="FFFFFF"/>
                </a:solidFill>
                <a:latin typeface="Lucida Sans Unicode"/>
                <a:cs typeface="Lucida Sans Unicode"/>
              </a:rPr>
              <a:t>layer</a:t>
            </a:r>
            <a:r>
              <a:rPr sz="1650" spc="65" dirty="0">
                <a:solidFill>
                  <a:srgbClr val="FFFFFF"/>
                </a:solidFill>
                <a:latin typeface="Lucida Sans Unicode"/>
                <a:cs typeface="Lucida Sans Unicode"/>
              </a:rPr>
              <a:t> </a:t>
            </a:r>
            <a:r>
              <a:rPr sz="1650" spc="120" dirty="0">
                <a:solidFill>
                  <a:srgbClr val="FFFFFF"/>
                </a:solidFill>
                <a:latin typeface="Lucida Sans Unicode"/>
                <a:cs typeface="Lucida Sans Unicode"/>
              </a:rPr>
              <a:t>and</a:t>
            </a:r>
            <a:r>
              <a:rPr sz="1650" spc="125" dirty="0">
                <a:solidFill>
                  <a:srgbClr val="FFFFFF"/>
                </a:solidFill>
                <a:latin typeface="Lucida Sans Unicode"/>
                <a:cs typeface="Lucida Sans Unicode"/>
              </a:rPr>
              <a:t> </a:t>
            </a:r>
            <a:r>
              <a:rPr sz="1650" spc="15" dirty="0">
                <a:solidFill>
                  <a:srgbClr val="FFFFFF"/>
                </a:solidFill>
                <a:latin typeface="Lucida Sans Unicode"/>
                <a:cs typeface="Lucida Sans Unicode"/>
              </a:rPr>
              <a:t>finally</a:t>
            </a:r>
            <a:r>
              <a:rPr sz="1650" spc="20" dirty="0">
                <a:solidFill>
                  <a:srgbClr val="FFFFFF"/>
                </a:solidFill>
                <a:latin typeface="Lucida Sans Unicode"/>
                <a:cs typeface="Lucida Sans Unicode"/>
              </a:rPr>
              <a:t> </a:t>
            </a:r>
            <a:r>
              <a:rPr sz="1650" spc="50" dirty="0">
                <a:solidFill>
                  <a:srgbClr val="FFFFFF"/>
                </a:solidFill>
                <a:latin typeface="Lucida Sans Unicode"/>
                <a:cs typeface="Lucida Sans Unicode"/>
              </a:rPr>
              <a:t>the</a:t>
            </a:r>
            <a:r>
              <a:rPr sz="1650" spc="55" dirty="0">
                <a:solidFill>
                  <a:srgbClr val="FFFFFF"/>
                </a:solidFill>
                <a:latin typeface="Lucida Sans Unicode"/>
                <a:cs typeface="Lucida Sans Unicode"/>
              </a:rPr>
              <a:t> </a:t>
            </a:r>
            <a:r>
              <a:rPr sz="1650" spc="80" dirty="0">
                <a:solidFill>
                  <a:srgbClr val="FFFFFF"/>
                </a:solidFill>
                <a:latin typeface="Lucida Sans Unicode"/>
                <a:cs typeface="Lucida Sans Unicode"/>
              </a:rPr>
              <a:t>dense </a:t>
            </a:r>
            <a:r>
              <a:rPr sz="1650" spc="85" dirty="0">
                <a:solidFill>
                  <a:srgbClr val="FFFFFF"/>
                </a:solidFill>
                <a:latin typeface="Lucida Sans Unicode"/>
                <a:cs typeface="Lucida Sans Unicode"/>
              </a:rPr>
              <a:t> </a:t>
            </a:r>
            <a:r>
              <a:rPr sz="1650" spc="60" dirty="0">
                <a:solidFill>
                  <a:srgbClr val="FFFFFF"/>
                </a:solidFill>
                <a:latin typeface="Lucida Sans Unicode"/>
                <a:cs typeface="Lucida Sans Unicode"/>
              </a:rPr>
              <a:t>layer</a:t>
            </a:r>
            <a:endParaRPr sz="1650">
              <a:latin typeface="Lucida Sans Unicode"/>
              <a:cs typeface="Lucida Sans Unicode"/>
            </a:endParaRPr>
          </a:p>
        </p:txBody>
      </p:sp>
      <p:sp>
        <p:nvSpPr>
          <p:cNvPr id="9" name="object 9"/>
          <p:cNvSpPr txBox="1"/>
          <p:nvPr/>
        </p:nvSpPr>
        <p:spPr>
          <a:xfrm>
            <a:off x="9432996" y="6165146"/>
            <a:ext cx="3330575" cy="2209165"/>
          </a:xfrm>
          <a:prstGeom prst="rect">
            <a:avLst/>
          </a:prstGeom>
        </p:spPr>
        <p:txBody>
          <a:bodyPr vert="horz" wrap="square" lIns="0" tIns="12700" rIns="0" bIns="0" rtlCol="0">
            <a:spAutoFit/>
          </a:bodyPr>
          <a:lstStyle/>
          <a:p>
            <a:pPr marL="42545">
              <a:lnSpc>
                <a:spcPct val="100000"/>
              </a:lnSpc>
              <a:spcBef>
                <a:spcPts val="100"/>
              </a:spcBef>
            </a:pPr>
            <a:r>
              <a:rPr sz="2000" b="1" spc="110" dirty="0">
                <a:solidFill>
                  <a:srgbClr val="3C1C66"/>
                </a:solidFill>
                <a:latin typeface="Trebuchet MS"/>
                <a:cs typeface="Trebuchet MS"/>
              </a:rPr>
              <a:t>DESIGN/METHOD</a:t>
            </a:r>
            <a:endParaRPr sz="2000">
              <a:latin typeface="Trebuchet MS"/>
              <a:cs typeface="Trebuchet MS"/>
            </a:endParaRPr>
          </a:p>
          <a:p>
            <a:pPr marL="12700" marR="5080" algn="just">
              <a:lnSpc>
                <a:spcPct val="114999"/>
              </a:lnSpc>
              <a:spcBef>
                <a:spcPts val="2020"/>
              </a:spcBef>
            </a:pPr>
            <a:r>
              <a:rPr sz="1850" spc="15" dirty="0">
                <a:solidFill>
                  <a:srgbClr val="FFFFFF"/>
                </a:solidFill>
                <a:latin typeface="Lucida Sans Unicode"/>
                <a:cs typeface="Lucida Sans Unicode"/>
              </a:rPr>
              <a:t>There</a:t>
            </a:r>
            <a:r>
              <a:rPr sz="1850" spc="20" dirty="0">
                <a:solidFill>
                  <a:srgbClr val="FFFFFF"/>
                </a:solidFill>
                <a:latin typeface="Lucida Sans Unicode"/>
                <a:cs typeface="Lucida Sans Unicode"/>
              </a:rPr>
              <a:t> </a:t>
            </a:r>
            <a:r>
              <a:rPr sz="1850" spc="-20" dirty="0">
                <a:solidFill>
                  <a:srgbClr val="FFFFFF"/>
                </a:solidFill>
                <a:latin typeface="Lucida Sans Unicode"/>
                <a:cs typeface="Lucida Sans Unicode"/>
              </a:rPr>
              <a:t>is</a:t>
            </a:r>
            <a:r>
              <a:rPr sz="1850" spc="-15" dirty="0">
                <a:solidFill>
                  <a:srgbClr val="FFFFFF"/>
                </a:solidFill>
                <a:latin typeface="Lucida Sans Unicode"/>
                <a:cs typeface="Lucida Sans Unicode"/>
              </a:rPr>
              <a:t> </a:t>
            </a:r>
            <a:r>
              <a:rPr sz="1850" spc="245" dirty="0">
                <a:solidFill>
                  <a:srgbClr val="FFFFFF"/>
                </a:solidFill>
                <a:latin typeface="Lucida Sans Unicode"/>
                <a:cs typeface="Lucida Sans Unicode"/>
              </a:rPr>
              <a:t>a </a:t>
            </a:r>
            <a:r>
              <a:rPr sz="1850" spc="105" dirty="0">
                <a:solidFill>
                  <a:srgbClr val="FFFFFF"/>
                </a:solidFill>
                <a:latin typeface="Lucida Sans Unicode"/>
                <a:cs typeface="Lucida Sans Unicode"/>
              </a:rPr>
              <a:t>csv </a:t>
            </a:r>
            <a:r>
              <a:rPr sz="1850" spc="-20" dirty="0">
                <a:solidFill>
                  <a:srgbClr val="FFFFFF"/>
                </a:solidFill>
                <a:latin typeface="Lucida Sans Unicode"/>
                <a:cs typeface="Lucida Sans Unicode"/>
              </a:rPr>
              <a:t>file</a:t>
            </a:r>
            <a:r>
              <a:rPr sz="1850" spc="-15" dirty="0">
                <a:solidFill>
                  <a:srgbClr val="FFFFFF"/>
                </a:solidFill>
                <a:latin typeface="Lucida Sans Unicode"/>
                <a:cs typeface="Lucida Sans Unicode"/>
              </a:rPr>
              <a:t> </a:t>
            </a:r>
            <a:r>
              <a:rPr sz="1850" spc="65" dirty="0">
                <a:solidFill>
                  <a:srgbClr val="FFFFFF"/>
                </a:solidFill>
                <a:latin typeface="Lucida Sans Unicode"/>
                <a:cs typeface="Lucida Sans Unicode"/>
              </a:rPr>
              <a:t>which </a:t>
            </a:r>
            <a:r>
              <a:rPr sz="1850" spc="70" dirty="0">
                <a:solidFill>
                  <a:srgbClr val="FFFFFF"/>
                </a:solidFill>
                <a:latin typeface="Lucida Sans Unicode"/>
                <a:cs typeface="Lucida Sans Unicode"/>
              </a:rPr>
              <a:t> </a:t>
            </a:r>
            <a:r>
              <a:rPr sz="1850" spc="35" dirty="0">
                <a:solidFill>
                  <a:srgbClr val="FFFFFF"/>
                </a:solidFill>
                <a:latin typeface="Lucida Sans Unicode"/>
                <a:cs typeface="Lucida Sans Unicode"/>
              </a:rPr>
              <a:t>consists</a:t>
            </a:r>
            <a:r>
              <a:rPr sz="1850" spc="40" dirty="0">
                <a:solidFill>
                  <a:srgbClr val="FFFFFF"/>
                </a:solidFill>
                <a:latin typeface="Lucida Sans Unicode"/>
                <a:cs typeface="Lucida Sans Unicode"/>
              </a:rPr>
              <a:t> </a:t>
            </a:r>
            <a:r>
              <a:rPr sz="1850" spc="-5" dirty="0">
                <a:solidFill>
                  <a:srgbClr val="FFFFFF"/>
                </a:solidFill>
                <a:latin typeface="Lucida Sans Unicode"/>
                <a:cs typeface="Lucida Sans Unicode"/>
              </a:rPr>
              <a:t>of</a:t>
            </a:r>
            <a:r>
              <a:rPr sz="1850" dirty="0">
                <a:solidFill>
                  <a:srgbClr val="FFFFFF"/>
                </a:solidFill>
                <a:latin typeface="Lucida Sans Unicode"/>
                <a:cs typeface="Lucida Sans Unicode"/>
              </a:rPr>
              <a:t> </a:t>
            </a:r>
            <a:r>
              <a:rPr sz="1850" spc="55" dirty="0">
                <a:solidFill>
                  <a:srgbClr val="FFFFFF"/>
                </a:solidFill>
                <a:latin typeface="Lucida Sans Unicode"/>
                <a:cs typeface="Lucida Sans Unicode"/>
              </a:rPr>
              <a:t>the</a:t>
            </a:r>
            <a:r>
              <a:rPr sz="1850" spc="60" dirty="0">
                <a:solidFill>
                  <a:srgbClr val="FFFFFF"/>
                </a:solidFill>
                <a:latin typeface="Lucida Sans Unicode"/>
                <a:cs typeface="Lucida Sans Unicode"/>
              </a:rPr>
              <a:t> </a:t>
            </a:r>
            <a:r>
              <a:rPr sz="1850" spc="45" dirty="0">
                <a:solidFill>
                  <a:srgbClr val="FFFFFF"/>
                </a:solidFill>
                <a:latin typeface="Lucida Sans Unicode"/>
                <a:cs typeface="Lucida Sans Unicode"/>
              </a:rPr>
              <a:t>pairs</a:t>
            </a:r>
            <a:r>
              <a:rPr sz="1850" spc="50" dirty="0">
                <a:solidFill>
                  <a:srgbClr val="FFFFFF"/>
                </a:solidFill>
                <a:latin typeface="Lucida Sans Unicode"/>
                <a:cs typeface="Lucida Sans Unicode"/>
              </a:rPr>
              <a:t> </a:t>
            </a:r>
            <a:r>
              <a:rPr sz="1850" spc="-5" dirty="0">
                <a:solidFill>
                  <a:srgbClr val="FFFFFF"/>
                </a:solidFill>
                <a:latin typeface="Lucida Sans Unicode"/>
                <a:cs typeface="Lucida Sans Unicode"/>
              </a:rPr>
              <a:t>of </a:t>
            </a:r>
            <a:r>
              <a:rPr sz="1850" dirty="0">
                <a:solidFill>
                  <a:srgbClr val="FFFFFF"/>
                </a:solidFill>
                <a:latin typeface="Lucida Sans Unicode"/>
                <a:cs typeface="Lucida Sans Unicode"/>
              </a:rPr>
              <a:t> </a:t>
            </a:r>
            <a:r>
              <a:rPr sz="1850" spc="20" dirty="0">
                <a:solidFill>
                  <a:srgbClr val="FFFFFF"/>
                </a:solidFill>
                <a:latin typeface="Lucida Sans Unicode"/>
                <a:cs typeface="Lucida Sans Unicode"/>
              </a:rPr>
              <a:t>traffic </a:t>
            </a:r>
            <a:r>
              <a:rPr sz="1850" spc="30" dirty="0">
                <a:solidFill>
                  <a:srgbClr val="FFFFFF"/>
                </a:solidFill>
                <a:latin typeface="Lucida Sans Unicode"/>
                <a:cs typeface="Lucida Sans Unicode"/>
              </a:rPr>
              <a:t>sign </a:t>
            </a:r>
            <a:r>
              <a:rPr sz="1850" spc="155" dirty="0">
                <a:solidFill>
                  <a:srgbClr val="FFFFFF"/>
                </a:solidFill>
                <a:latin typeface="Lucida Sans Unicode"/>
                <a:cs typeface="Lucida Sans Unicode"/>
              </a:rPr>
              <a:t>name </a:t>
            </a:r>
            <a:r>
              <a:rPr sz="1850" spc="130" dirty="0">
                <a:solidFill>
                  <a:srgbClr val="FFFFFF"/>
                </a:solidFill>
                <a:latin typeface="Lucida Sans Unicode"/>
                <a:cs typeface="Lucida Sans Unicode"/>
              </a:rPr>
              <a:t>and </a:t>
            </a:r>
            <a:r>
              <a:rPr sz="1850" spc="55" dirty="0">
                <a:solidFill>
                  <a:srgbClr val="FFFFFF"/>
                </a:solidFill>
                <a:latin typeface="Lucida Sans Unicode"/>
                <a:cs typeface="Lucida Sans Unicode"/>
              </a:rPr>
              <a:t>the </a:t>
            </a:r>
            <a:r>
              <a:rPr sz="1850" spc="60" dirty="0">
                <a:solidFill>
                  <a:srgbClr val="FFFFFF"/>
                </a:solidFill>
                <a:latin typeface="Lucida Sans Unicode"/>
                <a:cs typeface="Lucida Sans Unicode"/>
              </a:rPr>
              <a:t> </a:t>
            </a:r>
            <a:r>
              <a:rPr sz="1850" spc="85" dirty="0">
                <a:solidFill>
                  <a:srgbClr val="FFFFFF"/>
                </a:solidFill>
                <a:latin typeface="Lucida Sans Unicode"/>
                <a:cs typeface="Lucida Sans Unicode"/>
              </a:rPr>
              <a:t>class </a:t>
            </a:r>
            <a:r>
              <a:rPr sz="1850" spc="-110" dirty="0">
                <a:solidFill>
                  <a:srgbClr val="FFFFFF"/>
                </a:solidFill>
                <a:latin typeface="Lucida Sans Unicode"/>
                <a:cs typeface="Lucida Sans Unicode"/>
              </a:rPr>
              <a:t>ID.</a:t>
            </a:r>
            <a:r>
              <a:rPr sz="1850" spc="-105" dirty="0">
                <a:solidFill>
                  <a:srgbClr val="FFFFFF"/>
                </a:solidFill>
                <a:latin typeface="Lucida Sans Unicode"/>
                <a:cs typeface="Lucida Sans Unicode"/>
              </a:rPr>
              <a:t> </a:t>
            </a:r>
            <a:r>
              <a:rPr sz="1850" spc="-40" dirty="0">
                <a:solidFill>
                  <a:srgbClr val="FFFFFF"/>
                </a:solidFill>
                <a:latin typeface="Lucida Sans Unicode"/>
                <a:cs typeface="Lucida Sans Unicode"/>
              </a:rPr>
              <a:t>This</a:t>
            </a:r>
            <a:r>
              <a:rPr sz="1850" spc="-35" dirty="0">
                <a:solidFill>
                  <a:srgbClr val="FFFFFF"/>
                </a:solidFill>
                <a:latin typeface="Lucida Sans Unicode"/>
                <a:cs typeface="Lucida Sans Unicode"/>
              </a:rPr>
              <a:t> </a:t>
            </a:r>
            <a:r>
              <a:rPr sz="1850" spc="-20" dirty="0">
                <a:solidFill>
                  <a:srgbClr val="FFFFFF"/>
                </a:solidFill>
                <a:latin typeface="Lucida Sans Unicode"/>
                <a:cs typeface="Lucida Sans Unicode"/>
              </a:rPr>
              <a:t>file</a:t>
            </a:r>
            <a:r>
              <a:rPr sz="1850" spc="-15" dirty="0">
                <a:solidFill>
                  <a:srgbClr val="FFFFFF"/>
                </a:solidFill>
                <a:latin typeface="Lucida Sans Unicode"/>
                <a:cs typeface="Lucida Sans Unicode"/>
              </a:rPr>
              <a:t> </a:t>
            </a:r>
            <a:r>
              <a:rPr sz="1850" spc="45" dirty="0">
                <a:solidFill>
                  <a:srgbClr val="FFFFFF"/>
                </a:solidFill>
                <a:latin typeface="Lucida Sans Unicode"/>
                <a:cs typeface="Lucida Sans Unicode"/>
              </a:rPr>
              <a:t>helps </a:t>
            </a:r>
            <a:r>
              <a:rPr sz="1850" spc="25" dirty="0">
                <a:solidFill>
                  <a:srgbClr val="FFFFFF"/>
                </a:solidFill>
                <a:latin typeface="Lucida Sans Unicode"/>
                <a:cs typeface="Lucida Sans Unicode"/>
              </a:rPr>
              <a:t>to </a:t>
            </a:r>
            <a:r>
              <a:rPr sz="1850" spc="30" dirty="0">
                <a:solidFill>
                  <a:srgbClr val="FFFFFF"/>
                </a:solidFill>
                <a:latin typeface="Lucida Sans Unicode"/>
                <a:cs typeface="Lucida Sans Unicode"/>
              </a:rPr>
              <a:t> </a:t>
            </a:r>
            <a:r>
              <a:rPr sz="1850" spc="80" dirty="0">
                <a:solidFill>
                  <a:srgbClr val="FFFFFF"/>
                </a:solidFill>
                <a:latin typeface="Lucida Sans Unicode"/>
                <a:cs typeface="Lucida Sans Unicode"/>
              </a:rPr>
              <a:t>load</a:t>
            </a:r>
            <a:r>
              <a:rPr sz="1850" spc="-90" dirty="0">
                <a:solidFill>
                  <a:srgbClr val="FFFFFF"/>
                </a:solidFill>
                <a:latin typeface="Lucida Sans Unicode"/>
                <a:cs typeface="Lucida Sans Unicode"/>
              </a:rPr>
              <a:t> </a:t>
            </a:r>
            <a:r>
              <a:rPr sz="1850" spc="55" dirty="0">
                <a:solidFill>
                  <a:srgbClr val="FFFFFF"/>
                </a:solidFill>
                <a:latin typeface="Lucida Sans Unicode"/>
                <a:cs typeface="Lucida Sans Unicode"/>
              </a:rPr>
              <a:t>the</a:t>
            </a:r>
            <a:r>
              <a:rPr sz="1850" spc="-90" dirty="0">
                <a:solidFill>
                  <a:srgbClr val="FFFFFF"/>
                </a:solidFill>
                <a:latin typeface="Lucida Sans Unicode"/>
                <a:cs typeface="Lucida Sans Unicode"/>
              </a:rPr>
              <a:t> </a:t>
            </a:r>
            <a:r>
              <a:rPr sz="1850" spc="75" dirty="0">
                <a:solidFill>
                  <a:srgbClr val="FFFFFF"/>
                </a:solidFill>
                <a:latin typeface="Lucida Sans Unicode"/>
                <a:cs typeface="Lucida Sans Unicode"/>
              </a:rPr>
              <a:t>labeled</a:t>
            </a:r>
            <a:r>
              <a:rPr sz="1850" spc="-85" dirty="0">
                <a:solidFill>
                  <a:srgbClr val="FFFFFF"/>
                </a:solidFill>
                <a:latin typeface="Lucida Sans Unicode"/>
                <a:cs typeface="Lucida Sans Unicode"/>
              </a:rPr>
              <a:t> </a:t>
            </a:r>
            <a:r>
              <a:rPr sz="1850" spc="75" dirty="0">
                <a:solidFill>
                  <a:srgbClr val="FFFFFF"/>
                </a:solidFill>
                <a:latin typeface="Lucida Sans Unicode"/>
                <a:cs typeface="Lucida Sans Unicode"/>
              </a:rPr>
              <a:t>data.</a:t>
            </a:r>
            <a:endParaRPr sz="1850">
              <a:latin typeface="Lucida Sans Unicode"/>
              <a:cs typeface="Lucida Sans Unicode"/>
            </a:endParaRPr>
          </a:p>
        </p:txBody>
      </p:sp>
      <p:sp>
        <p:nvSpPr>
          <p:cNvPr id="10" name="object 10"/>
          <p:cNvSpPr txBox="1"/>
          <p:nvPr/>
        </p:nvSpPr>
        <p:spPr>
          <a:xfrm>
            <a:off x="13382299" y="6165146"/>
            <a:ext cx="3239770" cy="2241550"/>
          </a:xfrm>
          <a:prstGeom prst="rect">
            <a:avLst/>
          </a:prstGeom>
        </p:spPr>
        <p:txBody>
          <a:bodyPr vert="horz" wrap="square" lIns="0" tIns="12700" rIns="0" bIns="0" rtlCol="0">
            <a:spAutoFit/>
          </a:bodyPr>
          <a:lstStyle/>
          <a:p>
            <a:pPr marL="112395" algn="just">
              <a:lnSpc>
                <a:spcPct val="100000"/>
              </a:lnSpc>
              <a:spcBef>
                <a:spcPts val="100"/>
              </a:spcBef>
            </a:pPr>
            <a:r>
              <a:rPr sz="2000" b="1" spc="175" dirty="0">
                <a:solidFill>
                  <a:srgbClr val="3C1C66"/>
                </a:solidFill>
                <a:latin typeface="Trebuchet MS"/>
                <a:cs typeface="Trebuchet MS"/>
              </a:rPr>
              <a:t>G</a:t>
            </a:r>
            <a:r>
              <a:rPr sz="2000" b="1" spc="75" dirty="0">
                <a:solidFill>
                  <a:srgbClr val="3C1C66"/>
                </a:solidFill>
                <a:latin typeface="Trebuchet MS"/>
                <a:cs typeface="Trebuchet MS"/>
              </a:rPr>
              <a:t>R</a:t>
            </a:r>
            <a:r>
              <a:rPr sz="2000" b="1" spc="200" dirty="0">
                <a:solidFill>
                  <a:srgbClr val="3C1C66"/>
                </a:solidFill>
                <a:latin typeface="Trebuchet MS"/>
                <a:cs typeface="Trebuchet MS"/>
              </a:rPr>
              <a:t>A</a:t>
            </a:r>
            <a:r>
              <a:rPr sz="2000" b="1" spc="114" dirty="0">
                <a:solidFill>
                  <a:srgbClr val="3C1C66"/>
                </a:solidFill>
                <a:latin typeface="Trebuchet MS"/>
                <a:cs typeface="Trebuchet MS"/>
              </a:rPr>
              <a:t>Y</a:t>
            </a:r>
            <a:r>
              <a:rPr sz="2000" b="1" spc="-180" dirty="0">
                <a:solidFill>
                  <a:srgbClr val="3C1C66"/>
                </a:solidFill>
                <a:latin typeface="Trebuchet MS"/>
                <a:cs typeface="Trebuchet MS"/>
              </a:rPr>
              <a:t> </a:t>
            </a:r>
            <a:r>
              <a:rPr sz="2000" b="1" spc="200" dirty="0">
                <a:solidFill>
                  <a:srgbClr val="3C1C66"/>
                </a:solidFill>
                <a:latin typeface="Trebuchet MS"/>
                <a:cs typeface="Trebuchet MS"/>
              </a:rPr>
              <a:t>S</a:t>
            </a:r>
            <a:r>
              <a:rPr sz="2000" b="1" spc="295" dirty="0">
                <a:solidFill>
                  <a:srgbClr val="3C1C66"/>
                </a:solidFill>
                <a:latin typeface="Trebuchet MS"/>
                <a:cs typeface="Trebuchet MS"/>
              </a:rPr>
              <a:t>C</a:t>
            </a:r>
            <a:r>
              <a:rPr sz="2000" b="1" spc="200" dirty="0">
                <a:solidFill>
                  <a:srgbClr val="3C1C66"/>
                </a:solidFill>
                <a:latin typeface="Trebuchet MS"/>
                <a:cs typeface="Trebuchet MS"/>
              </a:rPr>
              <a:t>A</a:t>
            </a:r>
            <a:r>
              <a:rPr sz="2000" b="1" spc="-160" dirty="0">
                <a:solidFill>
                  <a:srgbClr val="3C1C66"/>
                </a:solidFill>
                <a:latin typeface="Trebuchet MS"/>
                <a:cs typeface="Trebuchet MS"/>
              </a:rPr>
              <a:t>L</a:t>
            </a:r>
            <a:r>
              <a:rPr sz="2000" b="1" spc="-60" dirty="0">
                <a:solidFill>
                  <a:srgbClr val="3C1C66"/>
                </a:solidFill>
                <a:latin typeface="Trebuchet MS"/>
                <a:cs typeface="Trebuchet MS"/>
              </a:rPr>
              <a:t>E</a:t>
            </a:r>
            <a:endParaRPr sz="2000">
              <a:latin typeface="Trebuchet MS"/>
              <a:cs typeface="Trebuchet MS"/>
            </a:endParaRPr>
          </a:p>
          <a:p>
            <a:pPr marL="12700" marR="5080" algn="just">
              <a:lnSpc>
                <a:spcPct val="117900"/>
              </a:lnSpc>
              <a:spcBef>
                <a:spcPts val="1950"/>
              </a:spcBef>
            </a:pPr>
            <a:r>
              <a:rPr sz="1850" spc="55" dirty="0">
                <a:solidFill>
                  <a:srgbClr val="FFFFFF"/>
                </a:solidFill>
                <a:latin typeface="Lucida Sans Unicode"/>
                <a:cs typeface="Lucida Sans Unicode"/>
              </a:rPr>
              <a:t>Converting </a:t>
            </a:r>
            <a:r>
              <a:rPr sz="1850" spc="60" dirty="0">
                <a:solidFill>
                  <a:srgbClr val="FFFFFF"/>
                </a:solidFill>
                <a:latin typeface="Lucida Sans Unicode"/>
                <a:cs typeface="Lucida Sans Unicode"/>
              </a:rPr>
              <a:t>the RGB </a:t>
            </a:r>
            <a:r>
              <a:rPr sz="1850" spc="145" dirty="0">
                <a:solidFill>
                  <a:srgbClr val="FFFFFF"/>
                </a:solidFill>
                <a:latin typeface="Lucida Sans Unicode"/>
                <a:cs typeface="Lucida Sans Unicode"/>
              </a:rPr>
              <a:t>data </a:t>
            </a:r>
            <a:r>
              <a:rPr sz="1850" spc="150" dirty="0">
                <a:solidFill>
                  <a:srgbClr val="FFFFFF"/>
                </a:solidFill>
                <a:latin typeface="Lucida Sans Unicode"/>
                <a:cs typeface="Lucida Sans Unicode"/>
              </a:rPr>
              <a:t> </a:t>
            </a:r>
            <a:r>
              <a:rPr sz="1850" spc="55" dirty="0">
                <a:solidFill>
                  <a:srgbClr val="FFFFFF"/>
                </a:solidFill>
                <a:latin typeface="Lucida Sans Unicode"/>
                <a:cs typeface="Lucida Sans Unicode"/>
              </a:rPr>
              <a:t>set </a:t>
            </a:r>
            <a:r>
              <a:rPr sz="1850" spc="10" dirty="0">
                <a:solidFill>
                  <a:srgbClr val="FFFFFF"/>
                </a:solidFill>
                <a:latin typeface="Lucida Sans Unicode"/>
                <a:cs typeface="Lucida Sans Unicode"/>
              </a:rPr>
              <a:t>into </a:t>
            </a:r>
            <a:r>
              <a:rPr sz="1850" spc="100" dirty="0">
                <a:solidFill>
                  <a:srgbClr val="FFFFFF"/>
                </a:solidFill>
                <a:latin typeface="Lucida Sans Unicode"/>
                <a:cs typeface="Lucida Sans Unicode"/>
              </a:rPr>
              <a:t>gray </a:t>
            </a:r>
            <a:r>
              <a:rPr sz="1850" spc="105" dirty="0">
                <a:solidFill>
                  <a:srgbClr val="FFFFFF"/>
                </a:solidFill>
                <a:latin typeface="Lucida Sans Unicode"/>
                <a:cs typeface="Lucida Sans Unicode"/>
              </a:rPr>
              <a:t>scale </a:t>
            </a:r>
            <a:r>
              <a:rPr sz="1850" spc="-20" dirty="0">
                <a:solidFill>
                  <a:srgbClr val="FFFFFF"/>
                </a:solidFill>
                <a:latin typeface="Lucida Sans Unicode"/>
                <a:cs typeface="Lucida Sans Unicode"/>
              </a:rPr>
              <a:t>is </a:t>
            </a:r>
            <a:r>
              <a:rPr sz="1850" spc="85" dirty="0">
                <a:solidFill>
                  <a:srgbClr val="FFFFFF"/>
                </a:solidFill>
                <a:latin typeface="Lucida Sans Unicode"/>
                <a:cs typeface="Lucida Sans Unicode"/>
              </a:rPr>
              <a:t>one </a:t>
            </a:r>
            <a:r>
              <a:rPr sz="1850" spc="90" dirty="0">
                <a:solidFill>
                  <a:srgbClr val="FFFFFF"/>
                </a:solidFill>
                <a:latin typeface="Lucida Sans Unicode"/>
                <a:cs typeface="Lucida Sans Unicode"/>
              </a:rPr>
              <a:t> </a:t>
            </a:r>
            <a:r>
              <a:rPr sz="1850" dirty="0">
                <a:solidFill>
                  <a:srgbClr val="FFFFFF"/>
                </a:solidFill>
                <a:latin typeface="Lucida Sans Unicode"/>
                <a:cs typeface="Lucida Sans Unicode"/>
              </a:rPr>
              <a:t>of</a:t>
            </a:r>
            <a:r>
              <a:rPr sz="1850" spc="5" dirty="0">
                <a:solidFill>
                  <a:srgbClr val="FFFFFF"/>
                </a:solidFill>
                <a:latin typeface="Lucida Sans Unicode"/>
                <a:cs typeface="Lucida Sans Unicode"/>
              </a:rPr>
              <a:t> </a:t>
            </a:r>
            <a:r>
              <a:rPr sz="1850" spc="60" dirty="0">
                <a:solidFill>
                  <a:srgbClr val="FFFFFF"/>
                </a:solidFill>
                <a:latin typeface="Lucida Sans Unicode"/>
                <a:cs typeface="Lucida Sans Unicode"/>
              </a:rPr>
              <a:t>the</a:t>
            </a:r>
            <a:r>
              <a:rPr sz="1850" spc="710" dirty="0">
                <a:solidFill>
                  <a:srgbClr val="FFFFFF"/>
                </a:solidFill>
                <a:latin typeface="Lucida Sans Unicode"/>
                <a:cs typeface="Lucida Sans Unicode"/>
              </a:rPr>
              <a:t> </a:t>
            </a:r>
            <a:r>
              <a:rPr sz="1850" spc="55" dirty="0">
                <a:solidFill>
                  <a:srgbClr val="FFFFFF"/>
                </a:solidFill>
                <a:latin typeface="Lucida Sans Unicode"/>
                <a:cs typeface="Lucida Sans Unicode"/>
              </a:rPr>
              <a:t>important</a:t>
            </a:r>
            <a:r>
              <a:rPr sz="1850" spc="60" dirty="0">
                <a:solidFill>
                  <a:srgbClr val="FFFFFF"/>
                </a:solidFill>
                <a:latin typeface="Lucida Sans Unicode"/>
                <a:cs typeface="Lucida Sans Unicode"/>
              </a:rPr>
              <a:t> steps </a:t>
            </a:r>
            <a:r>
              <a:rPr sz="1850" spc="-575" dirty="0">
                <a:solidFill>
                  <a:srgbClr val="FFFFFF"/>
                </a:solidFill>
                <a:latin typeface="Lucida Sans Unicode"/>
                <a:cs typeface="Lucida Sans Unicode"/>
              </a:rPr>
              <a:t> </a:t>
            </a:r>
            <a:r>
              <a:rPr sz="1850" spc="50" dirty="0">
                <a:solidFill>
                  <a:srgbClr val="FFFFFF"/>
                </a:solidFill>
                <a:latin typeface="Lucida Sans Unicode"/>
                <a:cs typeface="Lucida Sans Unicode"/>
              </a:rPr>
              <a:t>before classification </a:t>
            </a:r>
            <a:r>
              <a:rPr sz="1850" spc="35" dirty="0">
                <a:solidFill>
                  <a:srgbClr val="FFFFFF"/>
                </a:solidFill>
                <a:latin typeface="Lucida Sans Unicode"/>
                <a:cs typeface="Lucida Sans Unicode"/>
              </a:rPr>
              <a:t>using </a:t>
            </a:r>
            <a:r>
              <a:rPr sz="1850" spc="-575" dirty="0">
                <a:solidFill>
                  <a:srgbClr val="FFFFFF"/>
                </a:solidFill>
                <a:latin typeface="Lucida Sans Unicode"/>
                <a:cs typeface="Lucida Sans Unicode"/>
              </a:rPr>
              <a:t> </a:t>
            </a:r>
            <a:r>
              <a:rPr sz="1850" spc="-30" dirty="0">
                <a:solidFill>
                  <a:srgbClr val="FFFFFF"/>
                </a:solidFill>
                <a:latin typeface="Lucida Sans Unicode"/>
                <a:cs typeface="Lucida Sans Unicode"/>
              </a:rPr>
              <a:t>CNN.</a:t>
            </a:r>
            <a:endParaRPr sz="1850">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C1C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Custom</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IDEA</vt:lpstr>
      <vt:lpstr>IDEA Four pre-processing and object detection methods in  different color spaces are evaluated for efficient,  accurate, and fast segmentation of the region of interest.  In the recognition phase, ten classification algorithms are  implemented and evaluated to determine which will  provide the best performance in both accuracy and  processing speed for traffic sign recognition.</vt:lpstr>
      <vt:lpstr>Analysis</vt:lpstr>
      <vt:lpstr>Our Goals</vt:lpstr>
      <vt:lpstr>Architecture</vt:lpstr>
      <vt:lpstr>LITERATURE REVIEW</vt:lpstr>
      <vt:lpstr>LITERATURE REVIEW</vt:lpstr>
      <vt:lpstr>METHODOLOGY</vt:lpstr>
      <vt:lpstr>DATASET &amp; STATS</vt:lpstr>
      <vt:lpstr>DATASET &amp; STATS</vt:lpstr>
      <vt:lpstr>OUTPUTS</vt:lpstr>
      <vt:lpstr>RESULT ANALYSIS</vt:lpstr>
      <vt:lpstr>OBSERVATION</vt:lpstr>
      <vt:lpstr>TEAMMEMBER'S</vt:lpstr>
      <vt:lpstr>BY KOLISETTY ABHIRAM(RA2011030010218) YANDRA SREE SANTHOSH(RA2011030010214) SRIRAMULA PRANAV(RA2011030010212)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CLASSIFICATION</dc:title>
  <dc:creator>SAKILI AJAY (RA2011047010114)</dc:creator>
  <cp:keywords>DAFSgOv_t2M,BAFKTWnK76w</cp:keywords>
  <cp:revision>12</cp:revision>
  <dcterms:created xsi:type="dcterms:W3CDTF">2023-04-12T16:55:59Z</dcterms:created>
  <dcterms:modified xsi:type="dcterms:W3CDTF">2023-04-12T17:00:57Z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2022-11-25T00:00:00Z</vt:filetime>
  </property>
  <property fmtid="{D5CDD505-2E9C-101B-9397-08002B2CF9AE}" pid="3" name="Creator">
    <vt:lpwstr>Canva</vt:lpwstr>
  </property>
  <property fmtid="{D5CDD505-2E9C-101B-9397-08002B2CF9AE}" pid="4" name="LastSaved">
    <vt:filetime>2022-11-25T00:00:00Z</vt:filetime>
  </property>
</Properties>
</file>